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4"/>
  </p:sldMasterIdLst>
  <p:notesMasterIdLst>
    <p:notesMasterId r:id="rId8"/>
  </p:notesMasterIdLst>
  <p:sldIdLst>
    <p:sldId id="349" r:id="rId5"/>
    <p:sldId id="350" r:id="rId6"/>
    <p:sldId id="351" r:id="rId7"/>
  </p:sldIdLst>
  <p:sldSz cx="10693400" cy="7561263"/>
  <p:notesSz cx="6805613" cy="9944100"/>
  <p:defaultTextStyle>
    <a:defPPr>
      <a:defRPr lang="en-GB"/>
    </a:defPPr>
    <a:lvl1pPr marL="0" indent="0" algn="l" defTabSz="995627" rtl="0" eaLnBrk="1" latinLnBrk="0" hangingPunct="1">
      <a:spcBef>
        <a:spcPts val="600"/>
      </a:spcBef>
      <a:buFont typeface="Arial" panose="05020102010507070707" pitchFamily="18" charset="2"/>
      <a:buNone/>
      <a:defRPr sz="1800" kern="1200">
        <a:solidFill>
          <a:schemeClr val="tx1"/>
        </a:solidFill>
        <a:latin typeface="+mn-lt"/>
        <a:ea typeface="+mn-ea"/>
        <a:cs typeface="+mn-cs"/>
      </a:defRPr>
    </a:lvl1pPr>
    <a:lvl2pPr marL="180000" indent="-180000" algn="l" defTabSz="995627" rtl="0" eaLnBrk="1" latinLnBrk="0" hangingPunct="1">
      <a:spcBef>
        <a:spcPts val="300"/>
      </a:spcBef>
      <a:buFont typeface="Arial" pitchFamily="34" charset="0"/>
      <a:buChar char="–"/>
      <a:defRPr sz="1600" kern="1200">
        <a:solidFill>
          <a:schemeClr val="tx1"/>
        </a:solidFill>
        <a:latin typeface="+mn-lt"/>
        <a:ea typeface="+mn-ea"/>
        <a:cs typeface="+mn-cs"/>
      </a:defRPr>
    </a:lvl2pPr>
    <a:lvl3pPr marL="360000" indent="-180000" algn="l" defTabSz="995627" rtl="0" eaLnBrk="1" latinLnBrk="0" hangingPunct="1">
      <a:spcBef>
        <a:spcPts val="300"/>
      </a:spcBef>
      <a:buFont typeface="Arial" pitchFamily="34" charset="0"/>
      <a:buChar char="•"/>
      <a:defRPr sz="1600" kern="1200">
        <a:solidFill>
          <a:schemeClr val="tx1"/>
        </a:solidFill>
        <a:latin typeface="+mn-lt"/>
        <a:ea typeface="+mn-ea"/>
        <a:cs typeface="+mn-cs"/>
      </a:defRPr>
    </a:lvl3pPr>
    <a:lvl4pPr marL="540000" indent="-180000" algn="l" defTabSz="995627" rtl="0" eaLnBrk="1" latinLnBrk="0" hangingPunct="1">
      <a:spcBef>
        <a:spcPts val="300"/>
      </a:spcBef>
      <a:buFont typeface="Arial" pitchFamily="34" charset="0"/>
      <a:buChar char="–"/>
      <a:defRPr sz="1600" kern="1200">
        <a:solidFill>
          <a:schemeClr val="tx1"/>
        </a:solidFill>
        <a:latin typeface="+mn-lt"/>
        <a:ea typeface="+mn-ea"/>
        <a:cs typeface="+mn-cs"/>
      </a:defRPr>
    </a:lvl4pPr>
    <a:lvl5pPr marL="720000" indent="-180000" algn="l" defTabSz="995627" rtl="0" eaLnBrk="1" latinLnBrk="0" hangingPunct="1">
      <a:spcBef>
        <a:spcPts val="300"/>
      </a:spcBef>
      <a:buFont typeface="Arial" pitchFamily="34" charset="0"/>
      <a:buChar char="»"/>
      <a:defRPr sz="1600" kern="1200">
        <a:solidFill>
          <a:schemeClr val="tx1"/>
        </a:solidFill>
        <a:latin typeface="+mn-lt"/>
        <a:ea typeface="+mn-ea"/>
        <a:cs typeface="+mn-cs"/>
      </a:defRPr>
    </a:lvl5pPr>
    <a:lvl6pPr marL="900000" indent="-180000" algn="l" defTabSz="995627" rtl="0" eaLnBrk="1" latinLnBrk="0" hangingPunct="1">
      <a:spcBef>
        <a:spcPts val="300"/>
      </a:spcBef>
      <a:buFont typeface="Arial" pitchFamily="34" charset="0"/>
      <a:buChar char="–"/>
      <a:defRPr sz="1600" kern="1200">
        <a:solidFill>
          <a:schemeClr val="tx1"/>
        </a:solidFill>
        <a:latin typeface="+mn-lt"/>
        <a:ea typeface="+mn-ea"/>
        <a:cs typeface="+mn-cs"/>
      </a:defRPr>
    </a:lvl6pPr>
    <a:lvl7pPr marL="1080000" indent="-180000" algn="l" defTabSz="995627" rtl="0" eaLnBrk="1" latinLnBrk="0" hangingPunct="1">
      <a:spcBef>
        <a:spcPts val="300"/>
      </a:spcBef>
      <a:buFont typeface="Arial" pitchFamily="34" charset="0"/>
      <a:buChar char="•"/>
      <a:defRPr sz="1600" kern="1200">
        <a:solidFill>
          <a:schemeClr val="tx1"/>
        </a:solidFill>
        <a:latin typeface="+mn-lt"/>
        <a:ea typeface="+mn-ea"/>
        <a:cs typeface="+mn-cs"/>
      </a:defRPr>
    </a:lvl7pPr>
    <a:lvl8pPr marL="1260000" indent="-180000" algn="l" defTabSz="995627" rtl="0" eaLnBrk="1" latinLnBrk="0" hangingPunct="1">
      <a:spcBef>
        <a:spcPts val="300"/>
      </a:spcBef>
      <a:buFont typeface="Arial" pitchFamily="34" charset="0"/>
      <a:buChar char="–"/>
      <a:defRPr sz="1600" kern="1200" baseline="0">
        <a:solidFill>
          <a:schemeClr val="tx1"/>
        </a:solidFill>
        <a:latin typeface="+mn-lt"/>
        <a:ea typeface="+mn-ea"/>
        <a:cs typeface="+mn-cs"/>
      </a:defRPr>
    </a:lvl8pPr>
    <a:lvl9pPr marL="1440000" indent="-180000" algn="l" defTabSz="995627" rtl="0" eaLnBrk="1" latinLnBrk="0" hangingPunct="1">
      <a:spcBef>
        <a:spcPts val="300"/>
      </a:spcBef>
      <a:buFont typeface="Arial" pitchFamily="34" charset="0"/>
      <a:buChar char="»"/>
      <a:defRPr sz="1600" kern="1200" baseline="0">
        <a:solidFill>
          <a:schemeClr val="tx1"/>
        </a:solidFill>
        <a:latin typeface="+mn-lt"/>
        <a:ea typeface="+mn-ea"/>
        <a:cs typeface="+mn-cs"/>
      </a:defRPr>
    </a:lvl9pPr>
  </p:defaultTextStyle>
  <p:extLst>
    <p:ext uri="{EFAFB233-063F-42B5-8137-9DF3F51BA10A}">
      <p15:sldGuideLst xmlns:p15="http://schemas.microsoft.com/office/powerpoint/2012/main">
        <p15:guide id="1" orient="horz" pos="612" userDrawn="1">
          <p15:clr>
            <a:srgbClr val="A4A3A4"/>
          </p15:clr>
        </p15:guide>
        <p15:guide id="2" orient="horz" pos="164">
          <p15:clr>
            <a:srgbClr val="A4A3A4"/>
          </p15:clr>
        </p15:guide>
        <p15:guide id="12" orient="horz" pos="907">
          <p15:clr>
            <a:srgbClr val="A4A3A4"/>
          </p15:clr>
        </p15:guide>
        <p15:guide id="13" orient="horz" pos="363">
          <p15:clr>
            <a:srgbClr val="A4A3A4"/>
          </p15:clr>
        </p15:guide>
        <p15:guide id="14" orient="horz" pos="987" userDrawn="1">
          <p15:clr>
            <a:srgbClr val="A4A3A4"/>
          </p15:clr>
        </p15:guide>
        <p15:guide id="15" orient="horz" pos="4399">
          <p15:clr>
            <a:srgbClr val="A4A3A4"/>
          </p15:clr>
        </p15:guide>
        <p15:guide id="16" orient="horz" pos="2653">
          <p15:clr>
            <a:srgbClr val="A4A3A4"/>
          </p15:clr>
        </p15:guide>
        <p15:guide id="17" orient="horz" pos="2734" userDrawn="1">
          <p15:clr>
            <a:srgbClr val="A4A3A4"/>
          </p15:clr>
        </p15:guide>
        <p15:guide id="18" orient="horz" pos="443" userDrawn="1">
          <p15:clr>
            <a:srgbClr val="A4A3A4"/>
          </p15:clr>
        </p15:guide>
        <p15:guide id="19" pos="272" userDrawn="1">
          <p15:clr>
            <a:srgbClr val="A4A3A4"/>
          </p15:clr>
        </p15:guide>
        <p15:guide id="20" pos="6452" userDrawn="1">
          <p15:clr>
            <a:srgbClr val="A4A3A4"/>
          </p15:clr>
        </p15:guide>
        <p15:guide id="21" pos="3323">
          <p15:clr>
            <a:srgbClr val="A4A3A4"/>
          </p15:clr>
        </p15:guide>
        <p15:guide id="22" pos="3391" userDrawn="1">
          <p15:clr>
            <a:srgbClr val="A4A3A4"/>
          </p15:clr>
        </p15:guide>
        <p15:guide id="23" pos="2370">
          <p15:clr>
            <a:srgbClr val="A4A3A4"/>
          </p15:clr>
        </p15:guide>
        <p15:guide id="24" pos="2279">
          <p15:clr>
            <a:srgbClr val="A4A3A4"/>
          </p15:clr>
        </p15:guide>
        <p15:guide id="25" pos="4366">
          <p15:clr>
            <a:srgbClr val="A4A3A4"/>
          </p15:clr>
        </p15:guide>
        <p15:guide id="26" pos="4434" userDrawn="1">
          <p15:clr>
            <a:srgbClr val="A4A3A4"/>
          </p15:clr>
        </p15:guide>
        <p15:guide id="27" orient="horz" pos="696">
          <p15:clr>
            <a:srgbClr val="A4A3A4"/>
          </p15:clr>
        </p15:guide>
        <p15:guide id="28" orient="horz" pos="961">
          <p15:clr>
            <a:srgbClr val="A4A3A4"/>
          </p15:clr>
        </p15:guide>
        <p15:guide id="29" orient="horz" pos="1029">
          <p15:clr>
            <a:srgbClr val="A4A3A4"/>
          </p15:clr>
        </p15:guide>
        <p15:guide id="30" orient="horz" pos="2671">
          <p15:clr>
            <a:srgbClr val="A4A3A4"/>
          </p15:clr>
        </p15:guide>
        <p15:guide id="31" orient="horz" pos="2764">
          <p15:clr>
            <a:srgbClr val="A4A3A4"/>
          </p15:clr>
        </p15:guide>
        <p15:guide id="32" orient="horz" pos="509">
          <p15:clr>
            <a:srgbClr val="A4A3A4"/>
          </p15:clr>
        </p15:guide>
        <p15:guide id="33" pos="410">
          <p15:clr>
            <a:srgbClr val="A4A3A4"/>
          </p15:clr>
        </p15:guide>
        <p15:guide id="34" pos="6326">
          <p15:clr>
            <a:srgbClr val="A4A3A4"/>
          </p15:clr>
        </p15:guide>
        <p15:guide id="35" pos="3415">
          <p15:clr>
            <a:srgbClr val="A4A3A4"/>
          </p15:clr>
        </p15:guide>
        <p15:guide id="36" pos="2424">
          <p15:clr>
            <a:srgbClr val="A4A3A4"/>
          </p15:clr>
        </p15:guide>
        <p15:guide id="37" pos="2321">
          <p15:clr>
            <a:srgbClr val="A4A3A4"/>
          </p15:clr>
        </p15:guide>
        <p15:guide id="38" pos="4324">
          <p15:clr>
            <a:srgbClr val="A4A3A4"/>
          </p15:clr>
        </p15:guide>
        <p15:guide id="39" pos="442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Further info" initials="SA" lastIdx="6" clrIdx="0"/>
  <p:cmAuthor id="1" name="preeti" initials="PDB" lastIdx="0" clrIdx="1"/>
  <p:cmAuthor id="2" name="Rik Klerkx" initials="RK" lastIdx="10" clrIdx="2">
    <p:extLst>
      <p:ext uri="{19B8F6BF-5375-455C-9EA6-DF929625EA0E}">
        <p15:presenceInfo xmlns:p15="http://schemas.microsoft.com/office/powerpoint/2012/main" userId="S-1-5-21-3627594391-3832416345-2116995967-18250" providerId="AD"/>
      </p:ext>
    </p:extLst>
  </p:cmAuthor>
  <p:cmAuthor id="3" name="Ralph Cox" initials="RC" lastIdx="3" clrIdx="3">
    <p:extLst>
      <p:ext uri="{19B8F6BF-5375-455C-9EA6-DF929625EA0E}">
        <p15:presenceInfo xmlns:p15="http://schemas.microsoft.com/office/powerpoint/2012/main" userId="S-1-5-21-3627594391-3832416345-2116995967-7726" providerId="AD"/>
      </p:ext>
    </p:extLst>
  </p:cmAuthor>
  <p:cmAuthor id="4" name="Ralph Cox" initials="RC [2]" lastIdx="1" clrIdx="4">
    <p:extLst>
      <p:ext uri="{19B8F6BF-5375-455C-9EA6-DF929625EA0E}">
        <p15:presenceInfo xmlns:p15="http://schemas.microsoft.com/office/powerpoint/2012/main" userId="S::r.cox@cardano.com::5c45e768-f667-4326-b5e6-159753fc6a0c" providerId="AD"/>
      </p:ext>
    </p:extLst>
  </p:cmAuthor>
  <p:cmAuthor id="5" name="Keith Guthrie" initials="KG" lastIdx="7" clrIdx="5">
    <p:extLst>
      <p:ext uri="{19B8F6BF-5375-455C-9EA6-DF929625EA0E}">
        <p15:presenceInfo xmlns:p15="http://schemas.microsoft.com/office/powerpoint/2012/main" userId="S::K.Guthrie@cardano.com::abed5189-90af-4100-a7d1-91a01e9ba32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6D1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70B0C29-B031-4478-A4E5-E4BD547EBE77}" v="13" dt="2021-02-19T12:21:20.476"/>
    <p1510:client id="{4D48546E-D228-0A5E-B0AE-C8EC8794DDBB}" v="287" dt="2021-03-02T10:15:23.763"/>
    <p1510:client id="{63ACFFD5-25E8-4752-BA8C-FE1726EDE9B8}" v="3" dt="2021-03-02T10:18:04.879"/>
  </p1510:revLst>
</p1510:revInfo>
</file>

<file path=ppt/tableStyles.xml><?xml version="1.0" encoding="utf-8"?>
<a:tblStyleLst xmlns:a="http://schemas.openxmlformats.org/drawingml/2006/main" def="{CEF6447A-24EA-4742-A8FB-1DF080B5CEF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CEF6447A-24EA-4742-A8FB-1DF080B5CEFA}" styleName="Cardano Table">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lt2"/>
          </a:solidFill>
        </a:fill>
      </a:tcStyle>
    </a:wholeTbl>
    <a:band1H>
      <a:tcStyle>
        <a:tcBdr/>
      </a:tcStyle>
    </a:band1H>
    <a:band2H>
      <a:tcStyle>
        <a:tcBdr/>
      </a:tcStyle>
    </a:band2H>
    <a:band1V>
      <a:tcStyle>
        <a:tcBdr/>
      </a:tcStyle>
    </a:band1V>
    <a:band2V>
      <a:tcStyle>
        <a:tcBdr/>
      </a:tcStyle>
    </a:band2V>
    <a:lastCol>
      <a:tcStyle>
        <a:tcBdr/>
      </a:tcStyle>
    </a:lastCol>
    <a:firstCol>
      <a:tcStyle>
        <a:tcBdr/>
      </a:tcStyle>
    </a:firstCol>
    <a:lastRow>
      <a:tcStyle>
        <a:tcBdr/>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7" d="100"/>
          <a:sy n="57" d="100"/>
        </p:scale>
        <p:origin x="1260" y="36"/>
      </p:cViewPr>
      <p:guideLst>
        <p:guide orient="horz" pos="612"/>
        <p:guide orient="horz" pos="164"/>
        <p:guide orient="horz" pos="907"/>
        <p:guide orient="horz" pos="363"/>
        <p:guide orient="horz" pos="987"/>
        <p:guide orient="horz" pos="4399"/>
        <p:guide orient="horz" pos="2653"/>
        <p:guide orient="horz" pos="2734"/>
        <p:guide orient="horz" pos="443"/>
        <p:guide pos="272"/>
        <p:guide pos="6452"/>
        <p:guide pos="3323"/>
        <p:guide pos="3391"/>
        <p:guide pos="2370"/>
        <p:guide pos="2279"/>
        <p:guide pos="4366"/>
        <p:guide pos="4434"/>
        <p:guide orient="horz" pos="696"/>
        <p:guide orient="horz" pos="961"/>
        <p:guide orient="horz" pos="1029"/>
        <p:guide orient="horz" pos="2671"/>
        <p:guide orient="horz" pos="2764"/>
        <p:guide orient="horz" pos="509"/>
        <p:guide pos="410"/>
        <p:guide pos="6326"/>
        <p:guide pos="3415"/>
        <p:guide pos="2424"/>
        <p:guide pos="2321"/>
        <p:guide pos="4324"/>
        <p:guide pos="442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commentAuthors" Target="commentAuthors.xml"/><Relationship Id="rId14"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099" cy="49720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4939" y="0"/>
            <a:ext cx="2949099" cy="497205"/>
          </a:xfrm>
          <a:prstGeom prst="rect">
            <a:avLst/>
          </a:prstGeom>
        </p:spPr>
        <p:txBody>
          <a:bodyPr vert="horz" lIns="91440" tIns="45720" rIns="91440" bIns="45720" rtlCol="0"/>
          <a:lstStyle>
            <a:lvl1pPr algn="r">
              <a:defRPr sz="1200"/>
            </a:lvl1pPr>
          </a:lstStyle>
          <a:p>
            <a:fld id="{E73A274C-C9C6-4949-A8E9-450F7DE7AC13}" type="datetimeFigureOut">
              <a:rPr lang="en-US" smtClean="0"/>
              <a:pPr/>
              <a:t>3/4/2021</a:t>
            </a:fld>
            <a:endParaRPr lang="en-US"/>
          </a:p>
        </p:txBody>
      </p:sp>
      <p:sp>
        <p:nvSpPr>
          <p:cNvPr id="4" name="Slide Image Placeholder 3"/>
          <p:cNvSpPr>
            <a:spLocks noGrp="1" noRot="1" noChangeAspect="1"/>
          </p:cNvSpPr>
          <p:nvPr>
            <p:ph type="sldImg" idx="2"/>
          </p:nvPr>
        </p:nvSpPr>
        <p:spPr>
          <a:xfrm>
            <a:off x="766763" y="746125"/>
            <a:ext cx="5272087" cy="3729038"/>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0562" y="4723448"/>
            <a:ext cx="5444490" cy="447484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45169"/>
            <a:ext cx="2949099" cy="49720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4939" y="9445169"/>
            <a:ext cx="2949099" cy="497205"/>
          </a:xfrm>
          <a:prstGeom prst="rect">
            <a:avLst/>
          </a:prstGeom>
        </p:spPr>
        <p:txBody>
          <a:bodyPr vert="horz" lIns="91440" tIns="45720" rIns="91440" bIns="45720" rtlCol="0" anchor="b"/>
          <a:lstStyle>
            <a:lvl1pPr algn="r">
              <a:defRPr sz="1200"/>
            </a:lvl1pPr>
          </a:lstStyle>
          <a:p>
            <a:fld id="{5B1B492F-E6BA-4409-9212-AB9CAE5B4C56}" type="slidenum">
              <a:rPr lang="en-US" smtClean="0"/>
              <a:pPr/>
              <a:t>‹#›</a:t>
            </a:fld>
            <a:endParaRPr lang="en-US"/>
          </a:p>
        </p:txBody>
      </p:sp>
    </p:spTree>
    <p:extLst>
      <p:ext uri="{BB962C8B-B14F-4D97-AF65-F5344CB8AC3E}">
        <p14:creationId xmlns:p14="http://schemas.microsoft.com/office/powerpoint/2010/main" val="4177476931"/>
      </p:ext>
    </p:extLst>
  </p:cSld>
  <p:clrMap bg1="lt1" tx1="dk1" bg2="lt2" tx2="dk2" accent1="accent1" accent2="accent2" accent3="accent3" accent4="accent4" accent5="accent5" accent6="accent6" hlink="hlink" folHlink="folHlink"/>
  <p:notesStyle>
    <a:lvl1pPr marL="0" algn="l" defTabSz="914343" rtl="0" eaLnBrk="1" latinLnBrk="0" hangingPunct="1">
      <a:defRPr sz="1200" kern="1200">
        <a:solidFill>
          <a:schemeClr val="tx1"/>
        </a:solidFill>
        <a:latin typeface="+mn-lt"/>
        <a:ea typeface="+mn-ea"/>
        <a:cs typeface="+mn-cs"/>
      </a:defRPr>
    </a:lvl1pPr>
    <a:lvl2pPr marL="457171" algn="l" defTabSz="914343" rtl="0" eaLnBrk="1" latinLnBrk="0" hangingPunct="1">
      <a:defRPr sz="1200" kern="1200">
        <a:solidFill>
          <a:schemeClr val="tx1"/>
        </a:solidFill>
        <a:latin typeface="+mn-lt"/>
        <a:ea typeface="+mn-ea"/>
        <a:cs typeface="+mn-cs"/>
      </a:defRPr>
    </a:lvl2pPr>
    <a:lvl3pPr marL="914343" algn="l" defTabSz="914343" rtl="0" eaLnBrk="1" latinLnBrk="0" hangingPunct="1">
      <a:defRPr sz="1200" kern="1200">
        <a:solidFill>
          <a:schemeClr val="tx1"/>
        </a:solidFill>
        <a:latin typeface="+mn-lt"/>
        <a:ea typeface="+mn-ea"/>
        <a:cs typeface="+mn-cs"/>
      </a:defRPr>
    </a:lvl3pPr>
    <a:lvl4pPr marL="1371513" algn="l" defTabSz="914343" rtl="0" eaLnBrk="1" latinLnBrk="0" hangingPunct="1">
      <a:defRPr sz="1200" kern="1200">
        <a:solidFill>
          <a:schemeClr val="tx1"/>
        </a:solidFill>
        <a:latin typeface="+mn-lt"/>
        <a:ea typeface="+mn-ea"/>
        <a:cs typeface="+mn-cs"/>
      </a:defRPr>
    </a:lvl4pPr>
    <a:lvl5pPr marL="1828685" algn="l" defTabSz="914343" rtl="0" eaLnBrk="1" latinLnBrk="0" hangingPunct="1">
      <a:defRPr sz="1200" kern="1200">
        <a:solidFill>
          <a:schemeClr val="tx1"/>
        </a:solidFill>
        <a:latin typeface="+mn-lt"/>
        <a:ea typeface="+mn-ea"/>
        <a:cs typeface="+mn-cs"/>
      </a:defRPr>
    </a:lvl5pPr>
    <a:lvl6pPr marL="2285856" algn="l" defTabSz="914343" rtl="0" eaLnBrk="1" latinLnBrk="0" hangingPunct="1">
      <a:defRPr sz="1200" kern="1200">
        <a:solidFill>
          <a:schemeClr val="tx1"/>
        </a:solidFill>
        <a:latin typeface="+mn-lt"/>
        <a:ea typeface="+mn-ea"/>
        <a:cs typeface="+mn-cs"/>
      </a:defRPr>
    </a:lvl6pPr>
    <a:lvl7pPr marL="2743027" algn="l" defTabSz="914343" rtl="0" eaLnBrk="1" latinLnBrk="0" hangingPunct="1">
      <a:defRPr sz="1200" kern="1200">
        <a:solidFill>
          <a:schemeClr val="tx1"/>
        </a:solidFill>
        <a:latin typeface="+mn-lt"/>
        <a:ea typeface="+mn-ea"/>
        <a:cs typeface="+mn-cs"/>
      </a:defRPr>
    </a:lvl7pPr>
    <a:lvl8pPr marL="3200198" algn="l" defTabSz="914343" rtl="0" eaLnBrk="1" latinLnBrk="0" hangingPunct="1">
      <a:defRPr sz="1200" kern="1200">
        <a:solidFill>
          <a:schemeClr val="tx1"/>
        </a:solidFill>
        <a:latin typeface="+mn-lt"/>
        <a:ea typeface="+mn-ea"/>
        <a:cs typeface="+mn-cs"/>
      </a:defRPr>
    </a:lvl8pPr>
    <a:lvl9pPr marL="3657369" algn="l" defTabSz="914343"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8" name="Rectangle 7"/>
          <p:cNvSpPr/>
          <p:nvPr userDrawn="1"/>
        </p:nvSpPr>
        <p:spPr>
          <a:xfrm>
            <a:off x="0" y="7129263"/>
            <a:ext cx="10692000" cy="432000"/>
          </a:xfrm>
          <a:prstGeom prst="rect">
            <a:avLst/>
          </a:prstGeom>
          <a:solidFill>
            <a:srgbClr val="AAC3BA"/>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lstStyle/>
          <a:p>
            <a:pPr algn="ctr"/>
            <a:endParaRPr lang="en-GB" noProof="0"/>
          </a:p>
        </p:txBody>
      </p:sp>
      <p:sp>
        <p:nvSpPr>
          <p:cNvPr id="19" name="AutoShape 16"/>
          <p:cNvSpPr>
            <a:spLocks noChangeAspect="1" noChangeArrowheads="1" noTextEdit="1"/>
          </p:cNvSpPr>
          <p:nvPr userDrawn="1"/>
        </p:nvSpPr>
        <p:spPr bwMode="auto">
          <a:xfrm>
            <a:off x="-2127250" y="592328"/>
            <a:ext cx="5500688" cy="1643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nvGrpSpPr>
          <p:cNvPr id="10" name="Group 9"/>
          <p:cNvGrpSpPr>
            <a:grpSpLocks noChangeAspect="1"/>
          </p:cNvGrpSpPr>
          <p:nvPr userDrawn="1"/>
        </p:nvGrpSpPr>
        <p:grpSpPr>
          <a:xfrm>
            <a:off x="8271226" y="386250"/>
            <a:ext cx="1680509" cy="504000"/>
            <a:chOff x="-6891338" y="111125"/>
            <a:chExt cx="24476076" cy="7340601"/>
          </a:xfrm>
        </p:grpSpPr>
        <p:sp>
          <p:nvSpPr>
            <p:cNvPr id="11" name="Freeform 25"/>
            <p:cNvSpPr>
              <a:spLocks/>
            </p:cNvSpPr>
            <p:nvPr userDrawn="1"/>
          </p:nvSpPr>
          <p:spPr bwMode="auto">
            <a:xfrm>
              <a:off x="-6891338" y="111125"/>
              <a:ext cx="5238750" cy="4195763"/>
            </a:xfrm>
            <a:custGeom>
              <a:avLst/>
              <a:gdLst>
                <a:gd name="T0" fmla="*/ 382 w 1397"/>
                <a:gd name="T1" fmla="*/ 1046 h 1119"/>
                <a:gd name="T2" fmla="*/ 0 w 1397"/>
                <a:gd name="T3" fmla="*/ 1046 h 1119"/>
                <a:gd name="T4" fmla="*/ 0 w 1397"/>
                <a:gd name="T5" fmla="*/ 1119 h 1119"/>
                <a:gd name="T6" fmla="*/ 379 w 1397"/>
                <a:gd name="T7" fmla="*/ 1119 h 1119"/>
                <a:gd name="T8" fmla="*/ 379 w 1397"/>
                <a:gd name="T9" fmla="*/ 1119 h 1119"/>
                <a:gd name="T10" fmla="*/ 664 w 1397"/>
                <a:gd name="T11" fmla="*/ 1119 h 1119"/>
                <a:gd name="T12" fmla="*/ 1397 w 1397"/>
                <a:gd name="T13" fmla="*/ 281 h 1119"/>
                <a:gd name="T14" fmla="*/ 1397 w 1397"/>
                <a:gd name="T15" fmla="*/ 0 h 1119"/>
                <a:gd name="T16" fmla="*/ 382 w 1397"/>
                <a:gd name="T17" fmla="*/ 1046 h 1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97" h="1119">
                  <a:moveTo>
                    <a:pt x="382" y="1046"/>
                  </a:moveTo>
                  <a:cubicBezTo>
                    <a:pt x="0" y="1046"/>
                    <a:pt x="0" y="1046"/>
                    <a:pt x="0" y="1046"/>
                  </a:cubicBezTo>
                  <a:cubicBezTo>
                    <a:pt x="0" y="1119"/>
                    <a:pt x="0" y="1119"/>
                    <a:pt x="0" y="1119"/>
                  </a:cubicBezTo>
                  <a:cubicBezTo>
                    <a:pt x="379" y="1119"/>
                    <a:pt x="379" y="1119"/>
                    <a:pt x="379" y="1119"/>
                  </a:cubicBezTo>
                  <a:cubicBezTo>
                    <a:pt x="379" y="1119"/>
                    <a:pt x="379" y="1119"/>
                    <a:pt x="379" y="1119"/>
                  </a:cubicBezTo>
                  <a:cubicBezTo>
                    <a:pt x="664" y="1119"/>
                    <a:pt x="664" y="1119"/>
                    <a:pt x="664" y="1119"/>
                  </a:cubicBezTo>
                  <a:cubicBezTo>
                    <a:pt x="664" y="695"/>
                    <a:pt x="982" y="343"/>
                    <a:pt x="1397" y="281"/>
                  </a:cubicBezTo>
                  <a:cubicBezTo>
                    <a:pt x="1397" y="0"/>
                    <a:pt x="1397" y="0"/>
                    <a:pt x="1397" y="0"/>
                  </a:cubicBezTo>
                  <a:cubicBezTo>
                    <a:pt x="848" y="62"/>
                    <a:pt x="417" y="501"/>
                    <a:pt x="382" y="1046"/>
                  </a:cubicBezTo>
                  <a:close/>
                </a:path>
              </a:pathLst>
            </a:custGeom>
            <a:solidFill>
              <a:srgbClr val="231F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2" name="Freeform 26"/>
            <p:cNvSpPr>
              <a:spLocks noEditPoints="1"/>
            </p:cNvSpPr>
            <p:nvPr userDrawn="1"/>
          </p:nvSpPr>
          <p:spPr bwMode="auto">
            <a:xfrm>
              <a:off x="-4413250" y="122238"/>
              <a:ext cx="21997988" cy="7329488"/>
            </a:xfrm>
            <a:custGeom>
              <a:avLst/>
              <a:gdLst>
                <a:gd name="T0" fmla="*/ 737 w 5866"/>
                <a:gd name="T1" fmla="*/ 1709 h 1955"/>
                <a:gd name="T2" fmla="*/ 0 w 5866"/>
                <a:gd name="T3" fmla="*/ 1114 h 1955"/>
                <a:gd name="T4" fmla="*/ 737 w 5866"/>
                <a:gd name="T5" fmla="*/ 519 h 1955"/>
                <a:gd name="T6" fmla="*/ 1184 w 5866"/>
                <a:gd name="T7" fmla="*/ 428 h 1955"/>
                <a:gd name="T8" fmla="*/ 911 w 5866"/>
                <a:gd name="T9" fmla="*/ 638 h 1955"/>
                <a:gd name="T10" fmla="*/ 1134 w 5866"/>
                <a:gd name="T11" fmla="*/ 527 h 1955"/>
                <a:gd name="T12" fmla="*/ 840 w 5866"/>
                <a:gd name="T13" fmla="*/ 1037 h 1955"/>
                <a:gd name="T14" fmla="*/ 1034 w 5866"/>
                <a:gd name="T15" fmla="*/ 1114 h 1955"/>
                <a:gd name="T16" fmla="*/ 1234 w 5866"/>
                <a:gd name="T17" fmla="*/ 852 h 1955"/>
                <a:gd name="T18" fmla="*/ 1300 w 5866"/>
                <a:gd name="T19" fmla="*/ 1054 h 1955"/>
                <a:gd name="T20" fmla="*/ 1459 w 5866"/>
                <a:gd name="T21" fmla="*/ 1114 h 1955"/>
                <a:gd name="T22" fmla="*/ 2167 w 5866"/>
                <a:gd name="T23" fmla="*/ 438 h 1955"/>
                <a:gd name="T24" fmla="*/ 1917 w 5866"/>
                <a:gd name="T25" fmla="*/ 437 h 1955"/>
                <a:gd name="T26" fmla="*/ 1795 w 5866"/>
                <a:gd name="T27" fmla="*/ 440 h 1955"/>
                <a:gd name="T28" fmla="*/ 1758 w 5866"/>
                <a:gd name="T29" fmla="*/ 1114 h 1955"/>
                <a:gd name="T30" fmla="*/ 1972 w 5866"/>
                <a:gd name="T31" fmla="*/ 611 h 1955"/>
                <a:gd name="T32" fmla="*/ 2134 w 5866"/>
                <a:gd name="T33" fmla="*/ 602 h 1955"/>
                <a:gd name="T34" fmla="*/ 2167 w 5866"/>
                <a:gd name="T35" fmla="*/ 438 h 1955"/>
                <a:gd name="T36" fmla="*/ 2917 w 5866"/>
                <a:gd name="T37" fmla="*/ 3 h 1955"/>
                <a:gd name="T38" fmla="*/ 2880 w 5866"/>
                <a:gd name="T39" fmla="*/ 548 h 1955"/>
                <a:gd name="T40" fmla="*/ 2351 w 5866"/>
                <a:gd name="T41" fmla="*/ 1106 h 1955"/>
                <a:gd name="T42" fmla="*/ 2517 w 5866"/>
                <a:gd name="T43" fmla="*/ 1089 h 1955"/>
                <a:gd name="T44" fmla="*/ 2880 w 5866"/>
                <a:gd name="T45" fmla="*/ 816 h 1955"/>
                <a:gd name="T46" fmla="*/ 3039 w 5866"/>
                <a:gd name="T47" fmla="*/ 1114 h 1955"/>
                <a:gd name="T48" fmla="*/ 3600 w 5866"/>
                <a:gd name="T49" fmla="*/ 428 h 1955"/>
                <a:gd name="T50" fmla="*/ 3326 w 5866"/>
                <a:gd name="T51" fmla="*/ 638 h 1955"/>
                <a:gd name="T52" fmla="*/ 3550 w 5866"/>
                <a:gd name="T53" fmla="*/ 527 h 1955"/>
                <a:gd name="T54" fmla="*/ 3256 w 5866"/>
                <a:gd name="T55" fmla="*/ 1037 h 1955"/>
                <a:gd name="T56" fmla="*/ 3450 w 5866"/>
                <a:gd name="T57" fmla="*/ 1114 h 1955"/>
                <a:gd name="T58" fmla="*/ 3649 w 5866"/>
                <a:gd name="T59" fmla="*/ 852 h 1955"/>
                <a:gd name="T60" fmla="*/ 3715 w 5866"/>
                <a:gd name="T61" fmla="*/ 1054 h 1955"/>
                <a:gd name="T62" fmla="*/ 3875 w 5866"/>
                <a:gd name="T63" fmla="*/ 1114 h 1955"/>
                <a:gd name="T64" fmla="*/ 4572 w 5866"/>
                <a:gd name="T65" fmla="*/ 428 h 1955"/>
                <a:gd name="T66" fmla="*/ 4313 w 5866"/>
                <a:gd name="T67" fmla="*/ 438 h 1955"/>
                <a:gd name="T68" fmla="*/ 4187 w 5866"/>
                <a:gd name="T69" fmla="*/ 438 h 1955"/>
                <a:gd name="T70" fmla="*/ 4329 w 5866"/>
                <a:gd name="T71" fmla="*/ 1114 h 1955"/>
                <a:gd name="T72" fmla="*/ 4686 w 5866"/>
                <a:gd name="T73" fmla="*/ 793 h 1955"/>
                <a:gd name="T74" fmla="*/ 4845 w 5866"/>
                <a:gd name="T75" fmla="*/ 756 h 1955"/>
                <a:gd name="T76" fmla="*/ 5057 w 5866"/>
                <a:gd name="T77" fmla="*/ 829 h 1955"/>
                <a:gd name="T78" fmla="*/ 5317 w 5866"/>
                <a:gd name="T79" fmla="*/ 1114 h 1955"/>
                <a:gd name="T80" fmla="*/ 5478 w 5866"/>
                <a:gd name="T81" fmla="*/ 509 h 1955"/>
                <a:gd name="T82" fmla="*/ 5595 w 5866"/>
                <a:gd name="T83" fmla="*/ 1114 h 1955"/>
                <a:gd name="T84" fmla="*/ 5866 w 5866"/>
                <a:gd name="T85" fmla="*/ 835 h 19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5866" h="1955">
                  <a:moveTo>
                    <a:pt x="243" y="1114"/>
                  </a:moveTo>
                  <a:cubicBezTo>
                    <a:pt x="243" y="1400"/>
                    <a:pt x="445" y="1649"/>
                    <a:pt x="724" y="1707"/>
                  </a:cubicBezTo>
                  <a:cubicBezTo>
                    <a:pt x="737" y="1709"/>
                    <a:pt x="737" y="1709"/>
                    <a:pt x="737" y="1709"/>
                  </a:cubicBezTo>
                  <a:cubicBezTo>
                    <a:pt x="737" y="1955"/>
                    <a:pt x="737" y="1955"/>
                    <a:pt x="737" y="1955"/>
                  </a:cubicBezTo>
                  <a:cubicBezTo>
                    <a:pt x="719" y="1952"/>
                    <a:pt x="719" y="1952"/>
                    <a:pt x="719" y="1952"/>
                  </a:cubicBezTo>
                  <a:cubicBezTo>
                    <a:pt x="309" y="1890"/>
                    <a:pt x="0" y="1529"/>
                    <a:pt x="0" y="1114"/>
                  </a:cubicBezTo>
                  <a:cubicBezTo>
                    <a:pt x="0" y="699"/>
                    <a:pt x="309" y="339"/>
                    <a:pt x="719" y="276"/>
                  </a:cubicBezTo>
                  <a:cubicBezTo>
                    <a:pt x="737" y="274"/>
                    <a:pt x="737" y="274"/>
                    <a:pt x="737" y="274"/>
                  </a:cubicBezTo>
                  <a:cubicBezTo>
                    <a:pt x="737" y="519"/>
                    <a:pt x="737" y="519"/>
                    <a:pt x="737" y="519"/>
                  </a:cubicBezTo>
                  <a:cubicBezTo>
                    <a:pt x="724" y="522"/>
                    <a:pt x="724" y="522"/>
                    <a:pt x="724" y="522"/>
                  </a:cubicBezTo>
                  <a:cubicBezTo>
                    <a:pt x="445" y="580"/>
                    <a:pt x="243" y="829"/>
                    <a:pt x="243" y="1114"/>
                  </a:cubicBezTo>
                  <a:close/>
                  <a:moveTo>
                    <a:pt x="1184" y="428"/>
                  </a:moveTo>
                  <a:cubicBezTo>
                    <a:pt x="1095" y="428"/>
                    <a:pt x="1005" y="459"/>
                    <a:pt x="917" y="519"/>
                  </a:cubicBezTo>
                  <a:cubicBezTo>
                    <a:pt x="911" y="524"/>
                    <a:pt x="911" y="524"/>
                    <a:pt x="911" y="524"/>
                  </a:cubicBezTo>
                  <a:cubicBezTo>
                    <a:pt x="911" y="638"/>
                    <a:pt x="911" y="638"/>
                    <a:pt x="911" y="638"/>
                  </a:cubicBezTo>
                  <a:cubicBezTo>
                    <a:pt x="955" y="638"/>
                    <a:pt x="955" y="638"/>
                    <a:pt x="955" y="638"/>
                  </a:cubicBezTo>
                  <a:cubicBezTo>
                    <a:pt x="959" y="627"/>
                    <a:pt x="959" y="627"/>
                    <a:pt x="959" y="627"/>
                  </a:cubicBezTo>
                  <a:cubicBezTo>
                    <a:pt x="969" y="595"/>
                    <a:pt x="1027" y="527"/>
                    <a:pt x="1134" y="527"/>
                  </a:cubicBezTo>
                  <a:cubicBezTo>
                    <a:pt x="1245" y="527"/>
                    <a:pt x="1306" y="588"/>
                    <a:pt x="1306" y="699"/>
                  </a:cubicBezTo>
                  <a:cubicBezTo>
                    <a:pt x="1306" y="760"/>
                    <a:pt x="1282" y="769"/>
                    <a:pt x="1150" y="790"/>
                  </a:cubicBezTo>
                  <a:cubicBezTo>
                    <a:pt x="997" y="815"/>
                    <a:pt x="840" y="840"/>
                    <a:pt x="840" y="1037"/>
                  </a:cubicBezTo>
                  <a:cubicBezTo>
                    <a:pt x="840" y="1060"/>
                    <a:pt x="844" y="1082"/>
                    <a:pt x="851" y="1103"/>
                  </a:cubicBezTo>
                  <a:cubicBezTo>
                    <a:pt x="854" y="1114"/>
                    <a:pt x="854" y="1114"/>
                    <a:pt x="854" y="1114"/>
                  </a:cubicBezTo>
                  <a:cubicBezTo>
                    <a:pt x="1034" y="1114"/>
                    <a:pt x="1034" y="1114"/>
                    <a:pt x="1034" y="1114"/>
                  </a:cubicBezTo>
                  <a:cubicBezTo>
                    <a:pt x="1021" y="1090"/>
                    <a:pt x="1021" y="1090"/>
                    <a:pt x="1021" y="1090"/>
                  </a:cubicBezTo>
                  <a:cubicBezTo>
                    <a:pt x="1009" y="1069"/>
                    <a:pt x="1003" y="1044"/>
                    <a:pt x="1003" y="1014"/>
                  </a:cubicBezTo>
                  <a:cubicBezTo>
                    <a:pt x="1003" y="894"/>
                    <a:pt x="1125" y="872"/>
                    <a:pt x="1234" y="852"/>
                  </a:cubicBezTo>
                  <a:cubicBezTo>
                    <a:pt x="1243" y="850"/>
                    <a:pt x="1253" y="849"/>
                    <a:pt x="1262" y="847"/>
                  </a:cubicBezTo>
                  <a:cubicBezTo>
                    <a:pt x="1300" y="840"/>
                    <a:pt x="1300" y="840"/>
                    <a:pt x="1300" y="840"/>
                  </a:cubicBezTo>
                  <a:cubicBezTo>
                    <a:pt x="1300" y="1054"/>
                    <a:pt x="1300" y="1054"/>
                    <a:pt x="1300" y="1054"/>
                  </a:cubicBezTo>
                  <a:cubicBezTo>
                    <a:pt x="1300" y="1064"/>
                    <a:pt x="1299" y="1098"/>
                    <a:pt x="1299" y="1098"/>
                  </a:cubicBezTo>
                  <a:cubicBezTo>
                    <a:pt x="1299" y="1114"/>
                    <a:pt x="1299" y="1114"/>
                    <a:pt x="1299" y="1114"/>
                  </a:cubicBezTo>
                  <a:cubicBezTo>
                    <a:pt x="1459" y="1114"/>
                    <a:pt x="1459" y="1114"/>
                    <a:pt x="1459" y="1114"/>
                  </a:cubicBezTo>
                  <a:cubicBezTo>
                    <a:pt x="1459" y="713"/>
                    <a:pt x="1459" y="713"/>
                    <a:pt x="1459" y="713"/>
                  </a:cubicBezTo>
                  <a:cubicBezTo>
                    <a:pt x="1459" y="527"/>
                    <a:pt x="1364" y="428"/>
                    <a:pt x="1184" y="428"/>
                  </a:cubicBezTo>
                  <a:close/>
                  <a:moveTo>
                    <a:pt x="2167" y="438"/>
                  </a:moveTo>
                  <a:cubicBezTo>
                    <a:pt x="2149" y="430"/>
                    <a:pt x="2134" y="428"/>
                    <a:pt x="2111" y="428"/>
                  </a:cubicBezTo>
                  <a:cubicBezTo>
                    <a:pt x="2044" y="428"/>
                    <a:pt x="1978" y="472"/>
                    <a:pt x="1917" y="556"/>
                  </a:cubicBezTo>
                  <a:cubicBezTo>
                    <a:pt x="1917" y="437"/>
                    <a:pt x="1917" y="437"/>
                    <a:pt x="1917" y="437"/>
                  </a:cubicBezTo>
                  <a:cubicBezTo>
                    <a:pt x="1900" y="438"/>
                    <a:pt x="1900" y="438"/>
                    <a:pt x="1900" y="438"/>
                  </a:cubicBezTo>
                  <a:cubicBezTo>
                    <a:pt x="1891" y="439"/>
                    <a:pt x="1882" y="440"/>
                    <a:pt x="1874" y="440"/>
                  </a:cubicBezTo>
                  <a:cubicBezTo>
                    <a:pt x="1847" y="443"/>
                    <a:pt x="1820" y="443"/>
                    <a:pt x="1795" y="440"/>
                  </a:cubicBezTo>
                  <a:cubicBezTo>
                    <a:pt x="1788" y="439"/>
                    <a:pt x="1781" y="439"/>
                    <a:pt x="1774" y="438"/>
                  </a:cubicBezTo>
                  <a:cubicBezTo>
                    <a:pt x="1758" y="437"/>
                    <a:pt x="1758" y="437"/>
                    <a:pt x="1758" y="437"/>
                  </a:cubicBezTo>
                  <a:cubicBezTo>
                    <a:pt x="1758" y="1114"/>
                    <a:pt x="1758" y="1114"/>
                    <a:pt x="1758" y="1114"/>
                  </a:cubicBezTo>
                  <a:cubicBezTo>
                    <a:pt x="1917" y="1114"/>
                    <a:pt x="1917" y="1114"/>
                    <a:pt x="1917" y="1114"/>
                  </a:cubicBezTo>
                  <a:cubicBezTo>
                    <a:pt x="1917" y="804"/>
                    <a:pt x="1917" y="804"/>
                    <a:pt x="1917" y="804"/>
                  </a:cubicBezTo>
                  <a:cubicBezTo>
                    <a:pt x="1917" y="722"/>
                    <a:pt x="1920" y="672"/>
                    <a:pt x="1972" y="611"/>
                  </a:cubicBezTo>
                  <a:cubicBezTo>
                    <a:pt x="1993" y="587"/>
                    <a:pt x="2033" y="577"/>
                    <a:pt x="2063" y="577"/>
                  </a:cubicBezTo>
                  <a:cubicBezTo>
                    <a:pt x="2076" y="577"/>
                    <a:pt x="2090" y="583"/>
                    <a:pt x="2104" y="590"/>
                  </a:cubicBezTo>
                  <a:cubicBezTo>
                    <a:pt x="2114" y="594"/>
                    <a:pt x="2124" y="599"/>
                    <a:pt x="2134" y="602"/>
                  </a:cubicBezTo>
                  <a:cubicBezTo>
                    <a:pt x="2151" y="606"/>
                    <a:pt x="2151" y="606"/>
                    <a:pt x="2151" y="606"/>
                  </a:cubicBezTo>
                  <a:cubicBezTo>
                    <a:pt x="2178" y="443"/>
                    <a:pt x="2178" y="443"/>
                    <a:pt x="2178" y="443"/>
                  </a:cubicBezTo>
                  <a:lnTo>
                    <a:pt x="2167" y="438"/>
                  </a:lnTo>
                  <a:close/>
                  <a:moveTo>
                    <a:pt x="3022" y="1"/>
                  </a:moveTo>
                  <a:cubicBezTo>
                    <a:pt x="3013" y="2"/>
                    <a:pt x="3004" y="3"/>
                    <a:pt x="2996" y="3"/>
                  </a:cubicBezTo>
                  <a:cubicBezTo>
                    <a:pt x="2969" y="6"/>
                    <a:pt x="2943" y="6"/>
                    <a:pt x="2917" y="3"/>
                  </a:cubicBezTo>
                  <a:cubicBezTo>
                    <a:pt x="2910" y="2"/>
                    <a:pt x="2903" y="2"/>
                    <a:pt x="2897" y="1"/>
                  </a:cubicBezTo>
                  <a:cubicBezTo>
                    <a:pt x="2880" y="0"/>
                    <a:pt x="2880" y="0"/>
                    <a:pt x="2880" y="0"/>
                  </a:cubicBezTo>
                  <a:cubicBezTo>
                    <a:pt x="2880" y="548"/>
                    <a:pt x="2880" y="548"/>
                    <a:pt x="2880" y="548"/>
                  </a:cubicBezTo>
                  <a:cubicBezTo>
                    <a:pt x="2819" y="470"/>
                    <a:pt x="2739" y="428"/>
                    <a:pt x="2644" y="428"/>
                  </a:cubicBezTo>
                  <a:cubicBezTo>
                    <a:pt x="2436" y="428"/>
                    <a:pt x="2284" y="603"/>
                    <a:pt x="2284" y="844"/>
                  </a:cubicBezTo>
                  <a:cubicBezTo>
                    <a:pt x="2284" y="950"/>
                    <a:pt x="2307" y="1038"/>
                    <a:pt x="2351" y="1106"/>
                  </a:cubicBezTo>
                  <a:cubicBezTo>
                    <a:pt x="2355" y="1114"/>
                    <a:pt x="2355" y="1114"/>
                    <a:pt x="2355" y="1114"/>
                  </a:cubicBezTo>
                  <a:cubicBezTo>
                    <a:pt x="2536" y="1114"/>
                    <a:pt x="2536" y="1114"/>
                    <a:pt x="2536" y="1114"/>
                  </a:cubicBezTo>
                  <a:cubicBezTo>
                    <a:pt x="2517" y="1089"/>
                    <a:pt x="2517" y="1089"/>
                    <a:pt x="2517" y="1089"/>
                  </a:cubicBezTo>
                  <a:cubicBezTo>
                    <a:pt x="2479" y="1037"/>
                    <a:pt x="2456" y="956"/>
                    <a:pt x="2456" y="867"/>
                  </a:cubicBezTo>
                  <a:cubicBezTo>
                    <a:pt x="2456" y="634"/>
                    <a:pt x="2527" y="526"/>
                    <a:pt x="2679" y="526"/>
                  </a:cubicBezTo>
                  <a:cubicBezTo>
                    <a:pt x="2827" y="526"/>
                    <a:pt x="2880" y="682"/>
                    <a:pt x="2880" y="816"/>
                  </a:cubicBezTo>
                  <a:cubicBezTo>
                    <a:pt x="2880" y="869"/>
                    <a:pt x="2872" y="1003"/>
                    <a:pt x="2805" y="1088"/>
                  </a:cubicBezTo>
                  <a:cubicBezTo>
                    <a:pt x="2785" y="1114"/>
                    <a:pt x="2785" y="1114"/>
                    <a:pt x="2785" y="1114"/>
                  </a:cubicBezTo>
                  <a:cubicBezTo>
                    <a:pt x="3039" y="1114"/>
                    <a:pt x="3039" y="1114"/>
                    <a:pt x="3039" y="1114"/>
                  </a:cubicBezTo>
                  <a:cubicBezTo>
                    <a:pt x="3039" y="0"/>
                    <a:pt x="3039" y="0"/>
                    <a:pt x="3039" y="0"/>
                  </a:cubicBezTo>
                  <a:lnTo>
                    <a:pt x="3022" y="1"/>
                  </a:lnTo>
                  <a:close/>
                  <a:moveTo>
                    <a:pt x="3600" y="428"/>
                  </a:moveTo>
                  <a:cubicBezTo>
                    <a:pt x="3511" y="428"/>
                    <a:pt x="3421" y="459"/>
                    <a:pt x="3333" y="519"/>
                  </a:cubicBezTo>
                  <a:cubicBezTo>
                    <a:pt x="3326" y="524"/>
                    <a:pt x="3326" y="524"/>
                    <a:pt x="3326" y="524"/>
                  </a:cubicBezTo>
                  <a:cubicBezTo>
                    <a:pt x="3326" y="638"/>
                    <a:pt x="3326" y="638"/>
                    <a:pt x="3326" y="638"/>
                  </a:cubicBezTo>
                  <a:cubicBezTo>
                    <a:pt x="3371" y="638"/>
                    <a:pt x="3371" y="638"/>
                    <a:pt x="3371" y="638"/>
                  </a:cubicBezTo>
                  <a:cubicBezTo>
                    <a:pt x="3375" y="627"/>
                    <a:pt x="3375" y="627"/>
                    <a:pt x="3375" y="627"/>
                  </a:cubicBezTo>
                  <a:cubicBezTo>
                    <a:pt x="3385" y="595"/>
                    <a:pt x="3443" y="527"/>
                    <a:pt x="3550" y="527"/>
                  </a:cubicBezTo>
                  <a:cubicBezTo>
                    <a:pt x="3661" y="527"/>
                    <a:pt x="3722" y="588"/>
                    <a:pt x="3722" y="699"/>
                  </a:cubicBezTo>
                  <a:cubicBezTo>
                    <a:pt x="3722" y="760"/>
                    <a:pt x="3698" y="769"/>
                    <a:pt x="3565" y="790"/>
                  </a:cubicBezTo>
                  <a:cubicBezTo>
                    <a:pt x="3413" y="815"/>
                    <a:pt x="3256" y="840"/>
                    <a:pt x="3256" y="1037"/>
                  </a:cubicBezTo>
                  <a:cubicBezTo>
                    <a:pt x="3256" y="1060"/>
                    <a:pt x="3259" y="1082"/>
                    <a:pt x="3266" y="1103"/>
                  </a:cubicBezTo>
                  <a:cubicBezTo>
                    <a:pt x="3270" y="1114"/>
                    <a:pt x="3270" y="1114"/>
                    <a:pt x="3270" y="1114"/>
                  </a:cubicBezTo>
                  <a:cubicBezTo>
                    <a:pt x="3450" y="1114"/>
                    <a:pt x="3450" y="1114"/>
                    <a:pt x="3450" y="1114"/>
                  </a:cubicBezTo>
                  <a:cubicBezTo>
                    <a:pt x="3436" y="1090"/>
                    <a:pt x="3436" y="1090"/>
                    <a:pt x="3436" y="1090"/>
                  </a:cubicBezTo>
                  <a:cubicBezTo>
                    <a:pt x="3425" y="1069"/>
                    <a:pt x="3419" y="1044"/>
                    <a:pt x="3419" y="1014"/>
                  </a:cubicBezTo>
                  <a:cubicBezTo>
                    <a:pt x="3419" y="894"/>
                    <a:pt x="3541" y="872"/>
                    <a:pt x="3649" y="852"/>
                  </a:cubicBezTo>
                  <a:cubicBezTo>
                    <a:pt x="3659" y="850"/>
                    <a:pt x="3669" y="849"/>
                    <a:pt x="3678" y="847"/>
                  </a:cubicBezTo>
                  <a:cubicBezTo>
                    <a:pt x="3715" y="840"/>
                    <a:pt x="3715" y="840"/>
                    <a:pt x="3715" y="840"/>
                  </a:cubicBezTo>
                  <a:cubicBezTo>
                    <a:pt x="3715" y="1054"/>
                    <a:pt x="3715" y="1054"/>
                    <a:pt x="3715" y="1054"/>
                  </a:cubicBezTo>
                  <a:cubicBezTo>
                    <a:pt x="3715" y="1064"/>
                    <a:pt x="3715" y="1098"/>
                    <a:pt x="3715" y="1098"/>
                  </a:cubicBezTo>
                  <a:cubicBezTo>
                    <a:pt x="3715" y="1114"/>
                    <a:pt x="3715" y="1114"/>
                    <a:pt x="3715" y="1114"/>
                  </a:cubicBezTo>
                  <a:cubicBezTo>
                    <a:pt x="3875" y="1114"/>
                    <a:pt x="3875" y="1114"/>
                    <a:pt x="3875" y="1114"/>
                  </a:cubicBezTo>
                  <a:cubicBezTo>
                    <a:pt x="3875" y="713"/>
                    <a:pt x="3875" y="713"/>
                    <a:pt x="3875" y="713"/>
                  </a:cubicBezTo>
                  <a:cubicBezTo>
                    <a:pt x="3875" y="527"/>
                    <a:pt x="3780" y="428"/>
                    <a:pt x="3600" y="428"/>
                  </a:cubicBezTo>
                  <a:close/>
                  <a:moveTo>
                    <a:pt x="4572" y="428"/>
                  </a:moveTo>
                  <a:cubicBezTo>
                    <a:pt x="4472" y="428"/>
                    <a:pt x="4390" y="469"/>
                    <a:pt x="4329" y="548"/>
                  </a:cubicBezTo>
                  <a:cubicBezTo>
                    <a:pt x="4329" y="437"/>
                    <a:pt x="4329" y="437"/>
                    <a:pt x="4329" y="437"/>
                  </a:cubicBezTo>
                  <a:cubicBezTo>
                    <a:pt x="4313" y="438"/>
                    <a:pt x="4313" y="438"/>
                    <a:pt x="4313" y="438"/>
                  </a:cubicBezTo>
                  <a:cubicBezTo>
                    <a:pt x="4303" y="439"/>
                    <a:pt x="4295" y="440"/>
                    <a:pt x="4286" y="440"/>
                  </a:cubicBezTo>
                  <a:cubicBezTo>
                    <a:pt x="4259" y="443"/>
                    <a:pt x="4233" y="443"/>
                    <a:pt x="4207" y="440"/>
                  </a:cubicBezTo>
                  <a:cubicBezTo>
                    <a:pt x="4201" y="439"/>
                    <a:pt x="4194" y="439"/>
                    <a:pt x="4187" y="438"/>
                  </a:cubicBezTo>
                  <a:cubicBezTo>
                    <a:pt x="4170" y="437"/>
                    <a:pt x="4170" y="437"/>
                    <a:pt x="4170" y="437"/>
                  </a:cubicBezTo>
                  <a:cubicBezTo>
                    <a:pt x="4170" y="1114"/>
                    <a:pt x="4170" y="1114"/>
                    <a:pt x="4170" y="1114"/>
                  </a:cubicBezTo>
                  <a:cubicBezTo>
                    <a:pt x="4329" y="1114"/>
                    <a:pt x="4329" y="1114"/>
                    <a:pt x="4329" y="1114"/>
                  </a:cubicBezTo>
                  <a:cubicBezTo>
                    <a:pt x="4329" y="848"/>
                    <a:pt x="4329" y="848"/>
                    <a:pt x="4329" y="848"/>
                  </a:cubicBezTo>
                  <a:cubicBezTo>
                    <a:pt x="4329" y="628"/>
                    <a:pt x="4384" y="543"/>
                    <a:pt x="4524" y="543"/>
                  </a:cubicBezTo>
                  <a:cubicBezTo>
                    <a:pt x="4658" y="543"/>
                    <a:pt x="4686" y="643"/>
                    <a:pt x="4686" y="793"/>
                  </a:cubicBezTo>
                  <a:cubicBezTo>
                    <a:pt x="4686" y="1114"/>
                    <a:pt x="4686" y="1114"/>
                    <a:pt x="4686" y="1114"/>
                  </a:cubicBezTo>
                  <a:cubicBezTo>
                    <a:pt x="4845" y="1114"/>
                    <a:pt x="4845" y="1114"/>
                    <a:pt x="4845" y="1114"/>
                  </a:cubicBezTo>
                  <a:cubicBezTo>
                    <a:pt x="4845" y="756"/>
                    <a:pt x="4845" y="756"/>
                    <a:pt x="4845" y="756"/>
                  </a:cubicBezTo>
                  <a:cubicBezTo>
                    <a:pt x="4845" y="530"/>
                    <a:pt x="4761" y="428"/>
                    <a:pt x="4572" y="428"/>
                  </a:cubicBezTo>
                  <a:close/>
                  <a:moveTo>
                    <a:pt x="5479" y="428"/>
                  </a:moveTo>
                  <a:cubicBezTo>
                    <a:pt x="5235" y="428"/>
                    <a:pt x="5057" y="597"/>
                    <a:pt x="5057" y="829"/>
                  </a:cubicBezTo>
                  <a:cubicBezTo>
                    <a:pt x="5051" y="936"/>
                    <a:pt x="5080" y="1033"/>
                    <a:pt x="5141" y="1108"/>
                  </a:cubicBezTo>
                  <a:cubicBezTo>
                    <a:pt x="5146" y="1114"/>
                    <a:pt x="5146" y="1114"/>
                    <a:pt x="5146" y="1114"/>
                  </a:cubicBezTo>
                  <a:cubicBezTo>
                    <a:pt x="5317" y="1114"/>
                    <a:pt x="5317" y="1114"/>
                    <a:pt x="5317" y="1114"/>
                  </a:cubicBezTo>
                  <a:cubicBezTo>
                    <a:pt x="5297" y="1088"/>
                    <a:pt x="5297" y="1088"/>
                    <a:pt x="5297" y="1088"/>
                  </a:cubicBezTo>
                  <a:cubicBezTo>
                    <a:pt x="5253" y="1033"/>
                    <a:pt x="5229" y="949"/>
                    <a:pt x="5229" y="854"/>
                  </a:cubicBezTo>
                  <a:cubicBezTo>
                    <a:pt x="5229" y="750"/>
                    <a:pt x="5253" y="509"/>
                    <a:pt x="5478" y="509"/>
                  </a:cubicBezTo>
                  <a:cubicBezTo>
                    <a:pt x="5637" y="509"/>
                    <a:pt x="5694" y="680"/>
                    <a:pt x="5694" y="827"/>
                  </a:cubicBezTo>
                  <a:cubicBezTo>
                    <a:pt x="5694" y="900"/>
                    <a:pt x="5673" y="1012"/>
                    <a:pt x="5614" y="1088"/>
                  </a:cubicBezTo>
                  <a:cubicBezTo>
                    <a:pt x="5595" y="1114"/>
                    <a:pt x="5595" y="1114"/>
                    <a:pt x="5595" y="1114"/>
                  </a:cubicBezTo>
                  <a:cubicBezTo>
                    <a:pt x="5766" y="1114"/>
                    <a:pt x="5766" y="1114"/>
                    <a:pt x="5766" y="1114"/>
                  </a:cubicBezTo>
                  <a:cubicBezTo>
                    <a:pt x="5771" y="1108"/>
                    <a:pt x="5771" y="1108"/>
                    <a:pt x="5771" y="1108"/>
                  </a:cubicBezTo>
                  <a:cubicBezTo>
                    <a:pt x="5833" y="1034"/>
                    <a:pt x="5866" y="937"/>
                    <a:pt x="5866" y="835"/>
                  </a:cubicBezTo>
                  <a:cubicBezTo>
                    <a:pt x="5866" y="592"/>
                    <a:pt x="5711" y="428"/>
                    <a:pt x="5479" y="428"/>
                  </a:cubicBezTo>
                  <a:close/>
                </a:path>
              </a:pathLst>
            </a:custGeom>
            <a:solidFill>
              <a:srgbClr val="006E4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sp>
        <p:nvSpPr>
          <p:cNvPr id="13" name="Title 1"/>
          <p:cNvSpPr>
            <a:spLocks noGrp="1"/>
          </p:cNvSpPr>
          <p:nvPr>
            <p:ph type="ctrTitle" hasCustomPrompt="1"/>
          </p:nvPr>
        </p:nvSpPr>
        <p:spPr bwMode="gray">
          <a:xfrm>
            <a:off x="637200" y="2401200"/>
            <a:ext cx="9392400" cy="900000"/>
          </a:xfrm>
        </p:spPr>
        <p:txBody>
          <a:bodyPr anchor="b" anchorCtr="0"/>
          <a:lstStyle>
            <a:lvl1pPr algn="l">
              <a:defRPr sz="4800">
                <a:solidFill>
                  <a:schemeClr val="tx1"/>
                </a:solidFill>
              </a:defRPr>
            </a:lvl1pPr>
          </a:lstStyle>
          <a:p>
            <a:r>
              <a:rPr lang="en-GB" noProof="0"/>
              <a:t>&lt;Insert presentation title&gt;</a:t>
            </a:r>
          </a:p>
        </p:txBody>
      </p:sp>
      <p:sp>
        <p:nvSpPr>
          <p:cNvPr id="14" name="Subtitle 2"/>
          <p:cNvSpPr>
            <a:spLocks noGrp="1"/>
          </p:cNvSpPr>
          <p:nvPr>
            <p:ph type="subTitle" idx="1" hasCustomPrompt="1"/>
          </p:nvPr>
        </p:nvSpPr>
        <p:spPr bwMode="gray">
          <a:xfrm>
            <a:off x="637200" y="3312000"/>
            <a:ext cx="9392400" cy="468000"/>
          </a:xfrm>
          <a:prstGeom prst="rect">
            <a:avLst/>
          </a:prstGeom>
        </p:spPr>
        <p:txBody>
          <a:bodyPr/>
          <a:lstStyle>
            <a:lvl1pPr marL="0" indent="0" algn="l">
              <a:spcBef>
                <a:spcPts val="0"/>
              </a:spcBef>
              <a:buNone/>
              <a:defRPr sz="3600" b="0" baseline="0">
                <a:solidFill>
                  <a:schemeClr val="accent1"/>
                </a:solidFill>
              </a:defRPr>
            </a:lvl1pPr>
            <a:lvl2pPr marL="497814" indent="0" algn="ctr">
              <a:buNone/>
              <a:defRPr>
                <a:solidFill>
                  <a:schemeClr val="tx1">
                    <a:tint val="75000"/>
                  </a:schemeClr>
                </a:solidFill>
              </a:defRPr>
            </a:lvl2pPr>
            <a:lvl3pPr marL="995627" indent="0" algn="ctr">
              <a:buNone/>
              <a:defRPr>
                <a:solidFill>
                  <a:schemeClr val="tx1">
                    <a:tint val="75000"/>
                  </a:schemeClr>
                </a:solidFill>
              </a:defRPr>
            </a:lvl3pPr>
            <a:lvl4pPr marL="1493441" indent="0" algn="ctr">
              <a:buNone/>
              <a:defRPr>
                <a:solidFill>
                  <a:schemeClr val="tx1">
                    <a:tint val="75000"/>
                  </a:schemeClr>
                </a:solidFill>
              </a:defRPr>
            </a:lvl4pPr>
            <a:lvl5pPr marL="1991254" indent="0" algn="ctr">
              <a:buNone/>
              <a:defRPr>
                <a:solidFill>
                  <a:schemeClr val="tx1">
                    <a:tint val="75000"/>
                  </a:schemeClr>
                </a:solidFill>
              </a:defRPr>
            </a:lvl5pPr>
            <a:lvl6pPr marL="2489068" indent="0" algn="ctr">
              <a:buNone/>
              <a:defRPr>
                <a:solidFill>
                  <a:schemeClr val="tx1">
                    <a:tint val="75000"/>
                  </a:schemeClr>
                </a:solidFill>
              </a:defRPr>
            </a:lvl6pPr>
            <a:lvl7pPr marL="2986881" indent="0" algn="ctr">
              <a:buNone/>
              <a:defRPr>
                <a:solidFill>
                  <a:schemeClr val="tx1">
                    <a:tint val="75000"/>
                  </a:schemeClr>
                </a:solidFill>
              </a:defRPr>
            </a:lvl7pPr>
            <a:lvl8pPr marL="3484696" indent="0" algn="ctr">
              <a:buNone/>
              <a:defRPr>
                <a:solidFill>
                  <a:schemeClr val="tx1">
                    <a:tint val="75000"/>
                  </a:schemeClr>
                </a:solidFill>
              </a:defRPr>
            </a:lvl8pPr>
            <a:lvl9pPr marL="3982509" indent="0" algn="ctr">
              <a:buNone/>
              <a:defRPr>
                <a:solidFill>
                  <a:schemeClr val="tx1">
                    <a:tint val="75000"/>
                  </a:schemeClr>
                </a:solidFill>
              </a:defRPr>
            </a:lvl9pPr>
          </a:lstStyle>
          <a:p>
            <a:r>
              <a:rPr lang="en-GB" noProof="0"/>
              <a:t>&lt;Insert sub-title&gt;</a:t>
            </a:r>
          </a:p>
        </p:txBody>
      </p:sp>
      <p:sp>
        <p:nvSpPr>
          <p:cNvPr id="15" name="Date Placeholder 3"/>
          <p:cNvSpPr>
            <a:spLocks noGrp="1"/>
          </p:cNvSpPr>
          <p:nvPr>
            <p:ph type="dt" sz="half" idx="10"/>
          </p:nvPr>
        </p:nvSpPr>
        <p:spPr>
          <a:xfrm>
            <a:off x="637200" y="5533200"/>
            <a:ext cx="4784113" cy="396000"/>
          </a:xfrm>
          <a:prstGeom prst="rect">
            <a:avLst/>
          </a:prstGeom>
        </p:spPr>
        <p:txBody>
          <a:bodyPr lIns="0" tIns="0" rIns="0" bIns="0"/>
          <a:lstStyle>
            <a:lvl1pPr>
              <a:defRPr sz="2400" b="1">
                <a:solidFill>
                  <a:schemeClr val="accent2"/>
                </a:solidFill>
              </a:defRPr>
            </a:lvl1pPr>
          </a:lstStyle>
          <a:p>
            <a:r>
              <a:rPr lang="en-GB"/>
              <a:t>Date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Key point and Two Thirds">
    <p:spTree>
      <p:nvGrpSpPr>
        <p:cNvPr id="1" name=""/>
        <p:cNvGrpSpPr/>
        <p:nvPr/>
      </p:nvGrpSpPr>
      <p:grpSpPr>
        <a:xfrm>
          <a:off x="0" y="0"/>
          <a:ext cx="0" cy="0"/>
          <a:chOff x="0" y="0"/>
          <a:chExt cx="0" cy="0"/>
        </a:xfrm>
      </p:grpSpPr>
      <p:sp>
        <p:nvSpPr>
          <p:cNvPr id="4" name="Title 3"/>
          <p:cNvSpPr>
            <a:spLocks noGrp="1"/>
          </p:cNvSpPr>
          <p:nvPr>
            <p:ph type="title"/>
          </p:nvPr>
        </p:nvSpPr>
        <p:spPr>
          <a:xfrm>
            <a:off x="650875" y="798587"/>
            <a:ext cx="9391650" cy="720000"/>
          </a:xfrm>
        </p:spPr>
        <p:txBody>
          <a:bodyPr/>
          <a:lstStyle/>
          <a:p>
            <a:r>
              <a:rPr lang="en-US" noProof="0"/>
              <a:t>Click to edit Master title style</a:t>
            </a:r>
            <a:endParaRPr lang="en-GB" noProof="0"/>
          </a:p>
        </p:txBody>
      </p:sp>
      <p:sp>
        <p:nvSpPr>
          <p:cNvPr id="9" name="Content Placeholder 9"/>
          <p:cNvSpPr>
            <a:spLocks noGrp="1"/>
          </p:cNvSpPr>
          <p:nvPr>
            <p:ph sz="quarter" idx="13" hasCustomPrompt="1"/>
          </p:nvPr>
        </p:nvSpPr>
        <p:spPr bwMode="gray">
          <a:xfrm>
            <a:off x="3829050" y="1633538"/>
            <a:ext cx="6213475" cy="5339228"/>
          </a:xfrm>
          <a:prstGeom prst="rect">
            <a:avLst/>
          </a:prstGeom>
        </p:spPr>
        <p:txBody>
          <a:bodyPr/>
          <a:lstStyle>
            <a:lvl5pPr>
              <a:defRPr/>
            </a:lvl5pPr>
          </a:lstStyle>
          <a:p>
            <a:pPr lvl="0"/>
            <a:r>
              <a:rPr lang="en-GB" noProof="0"/>
              <a:t>&lt;Insert text&gt;</a:t>
            </a:r>
          </a:p>
          <a:p>
            <a:pPr lvl="1"/>
            <a:r>
              <a:rPr lang="en-GB" noProof="0"/>
              <a:t>Second level</a:t>
            </a:r>
          </a:p>
          <a:p>
            <a:pPr lvl="2"/>
            <a:r>
              <a:rPr lang="en-GB" noProof="0"/>
              <a:t>Third level</a:t>
            </a:r>
          </a:p>
          <a:p>
            <a:pPr lvl="3"/>
            <a:r>
              <a:rPr lang="en-GB" noProof="0"/>
              <a:t>Fourth level</a:t>
            </a:r>
          </a:p>
          <a:p>
            <a:pPr lvl="4"/>
            <a:r>
              <a:rPr lang="en-GB" noProof="0"/>
              <a:t>Fifth level</a:t>
            </a:r>
          </a:p>
          <a:p>
            <a:pPr lvl="5"/>
            <a:r>
              <a:rPr lang="en-GB" noProof="0"/>
              <a:t>Sixth level</a:t>
            </a:r>
          </a:p>
          <a:p>
            <a:pPr lvl="6"/>
            <a:r>
              <a:rPr lang="en-GB" noProof="0"/>
              <a:t>Seventh level</a:t>
            </a:r>
          </a:p>
          <a:p>
            <a:pPr lvl="7"/>
            <a:r>
              <a:rPr lang="en-GB" noProof="0"/>
              <a:t>Eighth level</a:t>
            </a:r>
          </a:p>
          <a:p>
            <a:pPr lvl="8"/>
            <a:r>
              <a:rPr lang="en-GB" noProof="0"/>
              <a:t>Ninth level</a:t>
            </a:r>
          </a:p>
        </p:txBody>
      </p:sp>
      <p:sp>
        <p:nvSpPr>
          <p:cNvPr id="12" name="Content Placeholder 9"/>
          <p:cNvSpPr>
            <a:spLocks noGrp="1"/>
          </p:cNvSpPr>
          <p:nvPr>
            <p:ph sz="quarter" idx="14" hasCustomPrompt="1"/>
          </p:nvPr>
        </p:nvSpPr>
        <p:spPr bwMode="gray">
          <a:xfrm>
            <a:off x="651925" y="1633538"/>
            <a:ext cx="3024000" cy="5339228"/>
          </a:xfrm>
          <a:prstGeom prst="rect">
            <a:avLst/>
          </a:prstGeom>
        </p:spPr>
        <p:txBody>
          <a:bodyPr/>
          <a:lstStyle>
            <a:lvl5pPr>
              <a:defRPr/>
            </a:lvl5pPr>
          </a:lstStyle>
          <a:p>
            <a:pPr lvl="0"/>
            <a:r>
              <a:rPr lang="en-GB" noProof="0"/>
              <a:t>&lt;Insert text&gt;</a:t>
            </a:r>
          </a:p>
          <a:p>
            <a:pPr lvl="1"/>
            <a:r>
              <a:rPr lang="en-GB" noProof="0"/>
              <a:t>Second level</a:t>
            </a:r>
          </a:p>
          <a:p>
            <a:pPr lvl="2"/>
            <a:r>
              <a:rPr lang="en-GB" noProof="0"/>
              <a:t>Third level</a:t>
            </a:r>
          </a:p>
          <a:p>
            <a:pPr lvl="3"/>
            <a:r>
              <a:rPr lang="en-GB" noProof="0"/>
              <a:t>Fourth level</a:t>
            </a:r>
          </a:p>
          <a:p>
            <a:pPr lvl="4"/>
            <a:r>
              <a:rPr lang="en-GB" noProof="0"/>
              <a:t>Fifth level</a:t>
            </a:r>
          </a:p>
          <a:p>
            <a:pPr lvl="5"/>
            <a:r>
              <a:rPr lang="en-GB" noProof="0"/>
              <a:t>Sixth level</a:t>
            </a:r>
          </a:p>
          <a:p>
            <a:pPr lvl="6"/>
            <a:r>
              <a:rPr lang="en-GB" noProof="0"/>
              <a:t>Seventh level</a:t>
            </a:r>
          </a:p>
          <a:p>
            <a:pPr lvl="7"/>
            <a:r>
              <a:rPr lang="en-GB" noProof="0"/>
              <a:t>Eighth level</a:t>
            </a:r>
          </a:p>
          <a:p>
            <a:pPr lvl="8"/>
            <a:r>
              <a:rPr lang="en-GB" noProof="0"/>
              <a:t>Ninth level</a:t>
            </a:r>
          </a:p>
        </p:txBody>
      </p:sp>
    </p:spTree>
    <p:extLst>
      <p:ext uri="{BB962C8B-B14F-4D97-AF65-F5344CB8AC3E}">
        <p14:creationId xmlns:p14="http://schemas.microsoft.com/office/powerpoint/2010/main" val="41862581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wo key points and Two Thirds">
    <p:spTree>
      <p:nvGrpSpPr>
        <p:cNvPr id="1" name=""/>
        <p:cNvGrpSpPr/>
        <p:nvPr/>
      </p:nvGrpSpPr>
      <p:grpSpPr>
        <a:xfrm>
          <a:off x="0" y="0"/>
          <a:ext cx="0" cy="0"/>
          <a:chOff x="0" y="0"/>
          <a:chExt cx="0" cy="0"/>
        </a:xfrm>
      </p:grpSpPr>
      <p:sp>
        <p:nvSpPr>
          <p:cNvPr id="4" name="Title 3"/>
          <p:cNvSpPr>
            <a:spLocks noGrp="1"/>
          </p:cNvSpPr>
          <p:nvPr>
            <p:ph type="title"/>
          </p:nvPr>
        </p:nvSpPr>
        <p:spPr>
          <a:xfrm>
            <a:off x="650875" y="798587"/>
            <a:ext cx="9391650" cy="720000"/>
          </a:xfrm>
        </p:spPr>
        <p:txBody>
          <a:bodyPr/>
          <a:lstStyle/>
          <a:p>
            <a:r>
              <a:rPr lang="en-US" noProof="0"/>
              <a:t>Click to edit Master title style</a:t>
            </a:r>
            <a:endParaRPr lang="en-GB" noProof="0"/>
          </a:p>
        </p:txBody>
      </p:sp>
      <p:sp>
        <p:nvSpPr>
          <p:cNvPr id="12" name="Content Placeholder 9"/>
          <p:cNvSpPr>
            <a:spLocks noGrp="1"/>
          </p:cNvSpPr>
          <p:nvPr>
            <p:ph sz="quarter" idx="13" hasCustomPrompt="1"/>
          </p:nvPr>
        </p:nvSpPr>
        <p:spPr bwMode="gray">
          <a:xfrm>
            <a:off x="3830400" y="1633538"/>
            <a:ext cx="6213475" cy="5339228"/>
          </a:xfrm>
          <a:prstGeom prst="rect">
            <a:avLst/>
          </a:prstGeom>
        </p:spPr>
        <p:txBody>
          <a:bodyPr/>
          <a:lstStyle>
            <a:lvl5pPr>
              <a:defRPr/>
            </a:lvl5pPr>
          </a:lstStyle>
          <a:p>
            <a:pPr lvl="0"/>
            <a:r>
              <a:rPr lang="en-GB" noProof="0"/>
              <a:t>&lt;Insert text&gt;</a:t>
            </a:r>
          </a:p>
          <a:p>
            <a:pPr lvl="1"/>
            <a:r>
              <a:rPr lang="en-GB" noProof="0"/>
              <a:t>Second level</a:t>
            </a:r>
          </a:p>
          <a:p>
            <a:pPr lvl="2"/>
            <a:r>
              <a:rPr lang="en-GB" noProof="0"/>
              <a:t>Third level</a:t>
            </a:r>
          </a:p>
          <a:p>
            <a:pPr lvl="3"/>
            <a:r>
              <a:rPr lang="en-GB" noProof="0"/>
              <a:t>Fourth level</a:t>
            </a:r>
          </a:p>
          <a:p>
            <a:pPr lvl="4"/>
            <a:r>
              <a:rPr lang="en-GB" noProof="0"/>
              <a:t>Fifth level</a:t>
            </a:r>
          </a:p>
          <a:p>
            <a:pPr lvl="5"/>
            <a:r>
              <a:rPr lang="en-GB" noProof="0"/>
              <a:t>Sixth level</a:t>
            </a:r>
          </a:p>
          <a:p>
            <a:pPr lvl="6"/>
            <a:r>
              <a:rPr lang="en-GB" noProof="0"/>
              <a:t>Seventh level</a:t>
            </a:r>
          </a:p>
          <a:p>
            <a:pPr lvl="7"/>
            <a:r>
              <a:rPr lang="en-GB" noProof="0"/>
              <a:t>Eighth level</a:t>
            </a:r>
          </a:p>
          <a:p>
            <a:pPr lvl="8"/>
            <a:r>
              <a:rPr lang="en-GB" noProof="0"/>
              <a:t>Ninth level</a:t>
            </a:r>
          </a:p>
        </p:txBody>
      </p:sp>
      <p:sp>
        <p:nvSpPr>
          <p:cNvPr id="13" name="Content Placeholder 9"/>
          <p:cNvSpPr>
            <a:spLocks noGrp="1"/>
          </p:cNvSpPr>
          <p:nvPr>
            <p:ph sz="quarter" idx="14" hasCustomPrompt="1"/>
          </p:nvPr>
        </p:nvSpPr>
        <p:spPr bwMode="gray">
          <a:xfrm>
            <a:off x="650875" y="1633538"/>
            <a:ext cx="3024000" cy="2592000"/>
          </a:xfrm>
          <a:prstGeom prst="rect">
            <a:avLst/>
          </a:prstGeom>
        </p:spPr>
        <p:txBody>
          <a:bodyPr/>
          <a:lstStyle>
            <a:lvl5pPr>
              <a:defRPr/>
            </a:lvl5pPr>
          </a:lstStyle>
          <a:p>
            <a:pPr lvl="0"/>
            <a:r>
              <a:rPr lang="en-GB" noProof="0"/>
              <a:t>&lt;Insert text&gt;</a:t>
            </a:r>
          </a:p>
          <a:p>
            <a:pPr lvl="1"/>
            <a:r>
              <a:rPr lang="en-GB" noProof="0"/>
              <a:t>Second level</a:t>
            </a:r>
          </a:p>
          <a:p>
            <a:pPr lvl="2"/>
            <a:r>
              <a:rPr lang="en-GB" noProof="0"/>
              <a:t>Third level</a:t>
            </a:r>
          </a:p>
          <a:p>
            <a:pPr lvl="3"/>
            <a:r>
              <a:rPr lang="en-GB" noProof="0"/>
              <a:t>Fourth level</a:t>
            </a:r>
          </a:p>
          <a:p>
            <a:pPr lvl="4"/>
            <a:r>
              <a:rPr lang="en-GB" noProof="0"/>
              <a:t>Fifth level</a:t>
            </a:r>
          </a:p>
          <a:p>
            <a:pPr lvl="5"/>
            <a:r>
              <a:rPr lang="en-GB" noProof="0"/>
              <a:t>Sixth level</a:t>
            </a:r>
          </a:p>
          <a:p>
            <a:pPr lvl="6"/>
            <a:r>
              <a:rPr lang="en-GB" noProof="0"/>
              <a:t>Seventh level</a:t>
            </a:r>
          </a:p>
          <a:p>
            <a:pPr lvl="7"/>
            <a:r>
              <a:rPr lang="en-GB" noProof="0"/>
              <a:t>Eighth level</a:t>
            </a:r>
          </a:p>
          <a:p>
            <a:pPr lvl="8"/>
            <a:r>
              <a:rPr lang="en-GB" noProof="0"/>
              <a:t>Ninth level</a:t>
            </a:r>
          </a:p>
        </p:txBody>
      </p:sp>
      <p:sp>
        <p:nvSpPr>
          <p:cNvPr id="8" name="Content Placeholder 7"/>
          <p:cNvSpPr>
            <a:spLocks noGrp="1"/>
          </p:cNvSpPr>
          <p:nvPr>
            <p:ph sz="quarter" idx="22" hasCustomPrompt="1"/>
          </p:nvPr>
        </p:nvSpPr>
        <p:spPr>
          <a:xfrm>
            <a:off x="650875" y="4387850"/>
            <a:ext cx="3024000" cy="2592000"/>
          </a:xfrm>
          <a:prstGeom prst="rect">
            <a:avLst/>
          </a:prstGeom>
        </p:spPr>
        <p:txBody>
          <a:bodyPr/>
          <a:lstStyle>
            <a:lvl7pPr>
              <a:defRPr/>
            </a:lvl7pPr>
          </a:lstStyle>
          <a:p>
            <a:pPr lvl="0"/>
            <a:r>
              <a:rPr lang="en-GB" noProof="0"/>
              <a:t>&lt;Insert text&gt;</a:t>
            </a:r>
          </a:p>
          <a:p>
            <a:pPr lvl="1"/>
            <a:r>
              <a:rPr lang="en-GB" noProof="0"/>
              <a:t>Second level</a:t>
            </a:r>
          </a:p>
          <a:p>
            <a:pPr lvl="2"/>
            <a:r>
              <a:rPr lang="en-GB" noProof="0"/>
              <a:t>Third level</a:t>
            </a:r>
          </a:p>
          <a:p>
            <a:pPr lvl="3"/>
            <a:r>
              <a:rPr lang="en-GB" noProof="0"/>
              <a:t>Fourth level</a:t>
            </a:r>
          </a:p>
          <a:p>
            <a:pPr lvl="4"/>
            <a:r>
              <a:rPr lang="en-GB" noProof="0"/>
              <a:t>Fifth level</a:t>
            </a:r>
          </a:p>
          <a:p>
            <a:pPr lvl="5"/>
            <a:r>
              <a:rPr lang="en-GB" noProof="0"/>
              <a:t>Sixth level</a:t>
            </a:r>
          </a:p>
          <a:p>
            <a:pPr lvl="6"/>
            <a:r>
              <a:rPr lang="en-GB" noProof="0"/>
              <a:t>Seventh level	</a:t>
            </a:r>
          </a:p>
          <a:p>
            <a:pPr lvl="7"/>
            <a:r>
              <a:rPr lang="en-GB" noProof="0"/>
              <a:t>Eighth level</a:t>
            </a:r>
          </a:p>
          <a:p>
            <a:pPr lvl="8"/>
            <a:r>
              <a:rPr lang="en-GB" noProof="0"/>
              <a:t>Ninth level</a:t>
            </a:r>
          </a:p>
        </p:txBody>
      </p:sp>
    </p:spTree>
    <p:extLst>
      <p:ext uri="{BB962C8B-B14F-4D97-AF65-F5344CB8AC3E}">
        <p14:creationId xmlns:p14="http://schemas.microsoft.com/office/powerpoint/2010/main" val="39746815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14" name="Title 13"/>
          <p:cNvSpPr>
            <a:spLocks noGrp="1"/>
          </p:cNvSpPr>
          <p:nvPr>
            <p:ph type="title"/>
          </p:nvPr>
        </p:nvSpPr>
        <p:spPr>
          <a:xfrm>
            <a:off x="650875" y="799200"/>
            <a:ext cx="9391650" cy="720000"/>
          </a:xfrm>
        </p:spPr>
        <p:txBody>
          <a:bodyPr/>
          <a:lstStyle/>
          <a:p>
            <a:r>
              <a:rPr lang="en-US" noProof="0"/>
              <a:t>Click to edit Master title style</a:t>
            </a:r>
            <a:endParaRPr lang="en-GB" noProof="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221374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ntact">
    <p:spTree>
      <p:nvGrpSpPr>
        <p:cNvPr id="1" name=""/>
        <p:cNvGrpSpPr/>
        <p:nvPr/>
      </p:nvGrpSpPr>
      <p:grpSpPr>
        <a:xfrm>
          <a:off x="0" y="0"/>
          <a:ext cx="0" cy="0"/>
          <a:chOff x="0" y="0"/>
          <a:chExt cx="0" cy="0"/>
        </a:xfrm>
      </p:grpSpPr>
      <p:sp>
        <p:nvSpPr>
          <p:cNvPr id="2" name="Title 1"/>
          <p:cNvSpPr>
            <a:spLocks noGrp="1"/>
          </p:cNvSpPr>
          <p:nvPr>
            <p:ph type="title" hasCustomPrompt="1"/>
          </p:nvPr>
        </p:nvSpPr>
        <p:spPr bwMode="gray">
          <a:xfrm>
            <a:off x="650875" y="2153914"/>
            <a:ext cx="6213475" cy="1501751"/>
          </a:xfrm>
        </p:spPr>
        <p:txBody>
          <a:bodyPr anchor="b" anchorCtr="0"/>
          <a:lstStyle>
            <a:lvl1pPr algn="l">
              <a:defRPr sz="4800" b="1" cap="none" baseline="0">
                <a:solidFill>
                  <a:schemeClr val="tx1"/>
                </a:solidFill>
              </a:defRPr>
            </a:lvl1pPr>
          </a:lstStyle>
          <a:p>
            <a:r>
              <a:rPr lang="en-GB" noProof="0"/>
              <a:t>&lt;Insert text&gt;</a:t>
            </a:r>
          </a:p>
        </p:txBody>
      </p:sp>
      <p:sp>
        <p:nvSpPr>
          <p:cNvPr id="3" name="Text Placeholder 2"/>
          <p:cNvSpPr>
            <a:spLocks noGrp="1"/>
          </p:cNvSpPr>
          <p:nvPr>
            <p:ph type="body" idx="1" hasCustomPrompt="1"/>
          </p:nvPr>
        </p:nvSpPr>
        <p:spPr bwMode="gray">
          <a:xfrm>
            <a:off x="650875" y="6306047"/>
            <a:ext cx="6213475" cy="677366"/>
          </a:xfrm>
          <a:prstGeom prst="rect">
            <a:avLst/>
          </a:prstGeom>
        </p:spPr>
        <p:txBody>
          <a:bodyPr anchor="b" anchorCtr="0"/>
          <a:lstStyle>
            <a:lvl1pPr marL="0" indent="0">
              <a:spcBef>
                <a:spcPts val="0"/>
              </a:spcBef>
              <a:buNone/>
              <a:defRPr sz="2400" b="0">
                <a:solidFill>
                  <a:schemeClr val="tx1"/>
                </a:solidFill>
              </a:defRPr>
            </a:lvl1pPr>
            <a:lvl2pPr marL="497814" indent="0">
              <a:buNone/>
              <a:defRPr sz="2000">
                <a:solidFill>
                  <a:schemeClr val="tx1">
                    <a:tint val="75000"/>
                  </a:schemeClr>
                </a:solidFill>
              </a:defRPr>
            </a:lvl2pPr>
            <a:lvl3pPr marL="995627" indent="0">
              <a:buNone/>
              <a:defRPr sz="1700">
                <a:solidFill>
                  <a:schemeClr val="tx1">
                    <a:tint val="75000"/>
                  </a:schemeClr>
                </a:solidFill>
              </a:defRPr>
            </a:lvl3pPr>
            <a:lvl4pPr marL="1493441" indent="0">
              <a:buNone/>
              <a:defRPr sz="1500">
                <a:solidFill>
                  <a:schemeClr val="tx1">
                    <a:tint val="75000"/>
                  </a:schemeClr>
                </a:solidFill>
              </a:defRPr>
            </a:lvl4pPr>
            <a:lvl5pPr marL="1991254" indent="0">
              <a:buNone/>
              <a:defRPr sz="1500">
                <a:solidFill>
                  <a:schemeClr val="tx1">
                    <a:tint val="75000"/>
                  </a:schemeClr>
                </a:solidFill>
              </a:defRPr>
            </a:lvl5pPr>
            <a:lvl6pPr marL="2489068" indent="0">
              <a:buNone/>
              <a:defRPr sz="1500">
                <a:solidFill>
                  <a:schemeClr val="tx1">
                    <a:tint val="75000"/>
                  </a:schemeClr>
                </a:solidFill>
              </a:defRPr>
            </a:lvl6pPr>
            <a:lvl7pPr marL="2986881" indent="0">
              <a:buNone/>
              <a:defRPr sz="1500">
                <a:solidFill>
                  <a:schemeClr val="tx1">
                    <a:tint val="75000"/>
                  </a:schemeClr>
                </a:solidFill>
              </a:defRPr>
            </a:lvl7pPr>
            <a:lvl8pPr marL="3484696" indent="0">
              <a:buNone/>
              <a:defRPr sz="1500">
                <a:solidFill>
                  <a:schemeClr val="tx1">
                    <a:tint val="75000"/>
                  </a:schemeClr>
                </a:solidFill>
              </a:defRPr>
            </a:lvl8pPr>
            <a:lvl9pPr marL="3982509" indent="0">
              <a:buNone/>
              <a:defRPr sz="1500">
                <a:solidFill>
                  <a:schemeClr val="tx1">
                    <a:tint val="75000"/>
                  </a:schemeClr>
                </a:solidFill>
              </a:defRPr>
            </a:lvl9pPr>
          </a:lstStyle>
          <a:p>
            <a:pPr lvl="0"/>
            <a:r>
              <a:rPr lang="en-GB" noProof="0"/>
              <a:t>&lt;Insert contact details&gt;</a:t>
            </a:r>
          </a:p>
        </p:txBody>
      </p:sp>
      <p:sp>
        <p:nvSpPr>
          <p:cNvPr id="5" name="Content Placeholder 4"/>
          <p:cNvSpPr>
            <a:spLocks noGrp="1"/>
          </p:cNvSpPr>
          <p:nvPr>
            <p:ph sz="quarter" idx="10" hasCustomPrompt="1"/>
          </p:nvPr>
        </p:nvSpPr>
        <p:spPr>
          <a:xfrm>
            <a:off x="650875" y="5114925"/>
            <a:ext cx="1569600" cy="1166400"/>
          </a:xfrm>
        </p:spPr>
        <p:txBody>
          <a:bodyPr/>
          <a:lstStyle>
            <a:lvl1pPr>
              <a:defRPr sz="1600"/>
            </a:lvl1pPr>
          </a:lstStyle>
          <a:p>
            <a:pPr lvl="0"/>
            <a:r>
              <a:rPr lang="en-US"/>
              <a:t>&lt;Insert Picture&gt;</a:t>
            </a:r>
            <a:endParaRPr lang="en-GB"/>
          </a:p>
        </p:txBody>
      </p:sp>
    </p:spTree>
    <p:extLst>
      <p:ext uri="{BB962C8B-B14F-4D97-AF65-F5344CB8AC3E}">
        <p14:creationId xmlns:p14="http://schemas.microsoft.com/office/powerpoint/2010/main" val="375500876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Disclaimer">
    <p:spTree>
      <p:nvGrpSpPr>
        <p:cNvPr id="1" name=""/>
        <p:cNvGrpSpPr/>
        <p:nvPr/>
      </p:nvGrpSpPr>
      <p:grpSpPr>
        <a:xfrm>
          <a:off x="0" y="0"/>
          <a:ext cx="0" cy="0"/>
          <a:chOff x="0" y="0"/>
          <a:chExt cx="0" cy="0"/>
        </a:xfrm>
      </p:grpSpPr>
      <p:sp>
        <p:nvSpPr>
          <p:cNvPr id="6" name="ctsDisclaimer"/>
          <p:cNvSpPr txBox="1"/>
          <p:nvPr userDrawn="1"/>
        </p:nvSpPr>
        <p:spPr>
          <a:xfrm>
            <a:off x="651600" y="1642169"/>
            <a:ext cx="9392400" cy="4670509"/>
          </a:xfrm>
          <a:prstGeom prst="rect">
            <a:avLst/>
          </a:prstGeom>
          <a:noFill/>
        </p:spPr>
        <p:txBody>
          <a:bodyPr wrap="square" lIns="0" tIns="0" rIns="0" bIns="0" rtlCol="0">
            <a:spAutoFit/>
          </a:bodyPr>
          <a:lstStyle/>
          <a:p>
            <a:pPr marL="0" lvl="2" indent="0" algn="l" defTabSz="995627" rtl="0" eaLnBrk="1" latinLnBrk="0" hangingPunct="1">
              <a:spcBef>
                <a:spcPts val="300"/>
              </a:spcBef>
              <a:buFont typeface="Arial" pitchFamily="34" charset="0"/>
              <a:buNone/>
            </a:pPr>
            <a:r>
              <a:rPr lang="en-GB" sz="1200" kern="1200" noProof="0">
                <a:solidFill>
                  <a:schemeClr val="tx1"/>
                </a:solidFill>
                <a:latin typeface="+mn-lt"/>
                <a:ea typeface="+mn-ea"/>
                <a:cs typeface="+mn-cs"/>
              </a:rPr>
              <a:t>The information contained in this presentation is for discussion purposes and under no circumstances may any information contained in this presentation be construed as investment advice.</a:t>
            </a:r>
          </a:p>
          <a:p>
            <a:pPr marL="0" lvl="2" indent="0" algn="l" defTabSz="995627" rtl="0" eaLnBrk="1" latinLnBrk="0" hangingPunct="1">
              <a:spcBef>
                <a:spcPts val="300"/>
              </a:spcBef>
              <a:buFont typeface="Arial" pitchFamily="34" charset="0"/>
              <a:buNone/>
            </a:pPr>
            <a:r>
              <a:rPr lang="en-GB" sz="1200" kern="1200" noProof="0">
                <a:solidFill>
                  <a:schemeClr val="tx1"/>
                </a:solidFill>
                <a:latin typeface="+mn-lt"/>
                <a:ea typeface="+mn-ea"/>
                <a:cs typeface="+mn-cs"/>
              </a:rPr>
              <a:t>The information contained in this presentation reflects, as of the date of issue, the views of Cardano Risk Management Limited (“Cardano”) and sources believed by Cardano to be reliable.  No representation or warranty is made concerning the accuracy or completeness of any data contained in this presentation.  In addition, there can be no guarantee that any projection, forecast or opinion in this presentation will be realised. Past investment performance is not a reliable indicator of future results; no guarantees of future performance are provided.</a:t>
            </a:r>
          </a:p>
          <a:p>
            <a:pPr marL="0" lvl="2" indent="0" algn="l" defTabSz="995627" rtl="0" eaLnBrk="1" latinLnBrk="0" hangingPunct="1">
              <a:spcBef>
                <a:spcPts val="300"/>
              </a:spcBef>
              <a:buFont typeface="Arial" pitchFamily="34" charset="0"/>
              <a:buNone/>
            </a:pPr>
            <a:r>
              <a:rPr lang="en-GB" sz="1200" kern="1200" noProof="0">
                <a:solidFill>
                  <a:schemeClr val="tx1"/>
                </a:solidFill>
                <a:latin typeface="+mn-lt"/>
                <a:ea typeface="+mn-ea"/>
                <a:cs typeface="+mn-cs"/>
              </a:rPr>
              <a:t>The views expressed in this presentation, or any factual information contained in this presentation, may change at any time subsequent to the date of its issue.</a:t>
            </a:r>
          </a:p>
          <a:p>
            <a:pPr marL="0" lvl="2" indent="0" algn="l" defTabSz="995627" rtl="0" eaLnBrk="1" latinLnBrk="0" hangingPunct="1">
              <a:spcBef>
                <a:spcPts val="300"/>
              </a:spcBef>
              <a:buFont typeface="Arial" pitchFamily="34" charset="0"/>
              <a:buNone/>
            </a:pPr>
            <a:r>
              <a:rPr lang="en-GB" sz="1200" kern="1200" noProof="0">
                <a:solidFill>
                  <a:schemeClr val="tx1"/>
                </a:solidFill>
                <a:latin typeface="+mn-lt"/>
                <a:ea typeface="+mn-ea"/>
                <a:cs typeface="+mn-cs"/>
              </a:rPr>
              <a:t>No information contained in this presentation shall be construed as any sales or marketing materials in respect of any financial instrument, product or service sponsored or provided by Cardano or any of its affiliates or agents.</a:t>
            </a:r>
          </a:p>
          <a:p>
            <a:pPr marL="0" lvl="2" indent="0" algn="l" defTabSz="995627" rtl="0" eaLnBrk="1" latinLnBrk="0" hangingPunct="1">
              <a:spcBef>
                <a:spcPts val="300"/>
              </a:spcBef>
              <a:buFont typeface="Arial" pitchFamily="34" charset="0"/>
              <a:buNone/>
            </a:pPr>
            <a:r>
              <a:rPr lang="en-GB" sz="1200" kern="1200" noProof="0">
                <a:solidFill>
                  <a:schemeClr val="tx1"/>
                </a:solidFill>
                <a:latin typeface="+mn-lt"/>
                <a:ea typeface="+mn-ea"/>
                <a:cs typeface="+mn-cs"/>
              </a:rPr>
              <a:t>Cardano accepts no liability to any person for any information contained in this presentation.  Any person wishing to invest in any financial instrument identified in this presentation must make their own assessment of the merits of doing so or should seek financial advice from a third party.</a:t>
            </a:r>
          </a:p>
          <a:p>
            <a:pPr marL="0" lvl="2" indent="0" algn="l" defTabSz="995627" rtl="0" eaLnBrk="1" latinLnBrk="0" hangingPunct="1">
              <a:spcBef>
                <a:spcPts val="300"/>
              </a:spcBef>
              <a:buFont typeface="Arial" pitchFamily="34" charset="0"/>
              <a:buNone/>
            </a:pPr>
            <a:r>
              <a:rPr lang="en-GB" sz="1200" kern="1200" noProof="0">
                <a:solidFill>
                  <a:schemeClr val="tx1"/>
                </a:solidFill>
                <a:latin typeface="+mn-lt"/>
                <a:ea typeface="+mn-ea"/>
                <a:cs typeface="+mn-cs"/>
              </a:rPr>
              <a:t>References to specific securities are presented solely in the context of industry analysis and are not to be considered recommendations by Cardano.</a:t>
            </a:r>
          </a:p>
          <a:p>
            <a:pPr marL="0" lvl="2" indent="0" algn="l" defTabSz="995627" rtl="0" eaLnBrk="1" latinLnBrk="0" hangingPunct="1">
              <a:spcBef>
                <a:spcPts val="300"/>
              </a:spcBef>
              <a:buFont typeface="Arial" pitchFamily="34" charset="0"/>
              <a:buNone/>
            </a:pPr>
            <a:r>
              <a:rPr lang="en-GB" sz="1200" kern="1200" noProof="0">
                <a:solidFill>
                  <a:schemeClr val="tx1"/>
                </a:solidFill>
                <a:latin typeface="+mn-lt"/>
                <a:ea typeface="+mn-ea"/>
                <a:cs typeface="+mn-cs"/>
              </a:rPr>
              <a:t>Cardano and its affiliates may have positions in, and may effect transactions in the markets, industry sectors and companies described in this presentation.</a:t>
            </a:r>
          </a:p>
          <a:p>
            <a:pPr marL="0" lvl="2" indent="0" algn="l" defTabSz="995627" rtl="0" eaLnBrk="1" latinLnBrk="0" hangingPunct="1">
              <a:spcBef>
                <a:spcPts val="300"/>
              </a:spcBef>
              <a:buFont typeface="Arial" pitchFamily="34" charset="0"/>
              <a:buNone/>
            </a:pPr>
            <a:r>
              <a:rPr lang="en-GB" sz="1200" kern="1200" noProof="0">
                <a:solidFill>
                  <a:schemeClr val="tx1"/>
                </a:solidFill>
                <a:latin typeface="+mn-lt"/>
                <a:ea typeface="+mn-ea"/>
                <a:cs typeface="+mn-cs"/>
              </a:rPr>
              <a:t>This presentation is not an advertisement and is not intended for public use or additional distribution.</a:t>
            </a:r>
          </a:p>
          <a:p>
            <a:pPr marL="0" lvl="2" indent="0" algn="l" defTabSz="995627" rtl="0" eaLnBrk="1" latinLnBrk="0" hangingPunct="1">
              <a:spcBef>
                <a:spcPts val="300"/>
              </a:spcBef>
              <a:buFont typeface="Arial" pitchFamily="34" charset="0"/>
              <a:buNone/>
            </a:pPr>
            <a:r>
              <a:rPr lang="en-GB" sz="1200" kern="1200" noProof="0">
                <a:solidFill>
                  <a:schemeClr val="tx1"/>
                </a:solidFill>
                <a:latin typeface="+mn-lt"/>
                <a:ea typeface="+mn-ea"/>
                <a:cs typeface="+mn-cs"/>
              </a:rPr>
              <a:t>Nothing in this presentation shall be construed as tax advice or legal advice.</a:t>
            </a:r>
          </a:p>
          <a:p>
            <a:pPr marL="0" lvl="2" indent="0" algn="l" defTabSz="995627" rtl="0" eaLnBrk="1" latinLnBrk="0" hangingPunct="1">
              <a:spcBef>
                <a:spcPts val="300"/>
              </a:spcBef>
              <a:buFont typeface="Arial" pitchFamily="34" charset="0"/>
              <a:buNone/>
            </a:pPr>
            <a:r>
              <a:rPr lang="en-GB" sz="1200" kern="1200" noProof="0">
                <a:solidFill>
                  <a:schemeClr val="tx1"/>
                </a:solidFill>
                <a:latin typeface="+mn-lt"/>
                <a:ea typeface="+mn-ea"/>
                <a:cs typeface="+mn-cs"/>
              </a:rPr>
              <a:t>Cardano only provides services to professional clients (as defined in the Conduct of Business Rules issued by the Financial Conduct Authority).</a:t>
            </a:r>
          </a:p>
          <a:p>
            <a:pPr marL="0" lvl="2" indent="0" algn="l" defTabSz="995627" rtl="0" eaLnBrk="1" latinLnBrk="0" hangingPunct="1">
              <a:spcBef>
                <a:spcPts val="300"/>
              </a:spcBef>
              <a:buFont typeface="Arial" pitchFamily="34" charset="0"/>
              <a:buNone/>
            </a:pPr>
            <a:r>
              <a:rPr lang="en-GB" sz="1200" kern="1200" noProof="0">
                <a:solidFill>
                  <a:schemeClr val="tx1"/>
                </a:solidFill>
                <a:latin typeface="+mn-lt"/>
                <a:ea typeface="+mn-ea"/>
                <a:cs typeface="+mn-cs"/>
              </a:rPr>
              <a:t>© Cardano 2018</a:t>
            </a:r>
          </a:p>
          <a:p>
            <a:pPr marL="0" lvl="2" indent="0" algn="l" defTabSz="995627" rtl="0" eaLnBrk="1" latinLnBrk="0" hangingPunct="1">
              <a:spcBef>
                <a:spcPts val="300"/>
              </a:spcBef>
              <a:buFont typeface="Arial" pitchFamily="34" charset="0"/>
              <a:buNone/>
            </a:pPr>
            <a:endParaRPr lang="en-GB" sz="1200" kern="1200" noProof="0">
              <a:solidFill>
                <a:schemeClr val="tx1"/>
              </a:solidFill>
              <a:latin typeface="+mn-lt"/>
              <a:ea typeface="+mn-ea"/>
              <a:cs typeface="+mn-cs"/>
            </a:endParaRPr>
          </a:p>
        </p:txBody>
      </p:sp>
      <p:sp>
        <p:nvSpPr>
          <p:cNvPr id="11" name="TextBox 10"/>
          <p:cNvSpPr txBox="1"/>
          <p:nvPr userDrawn="1"/>
        </p:nvSpPr>
        <p:spPr>
          <a:xfrm>
            <a:off x="651600" y="810549"/>
            <a:ext cx="2074286" cy="393954"/>
          </a:xfrm>
          <a:prstGeom prst="rect">
            <a:avLst/>
          </a:prstGeom>
        </p:spPr>
        <p:txBody>
          <a:bodyPr wrap="none" lIns="0" tIns="0" rIns="0" bIns="0" rtlCol="0">
            <a:spAutoFit/>
          </a:bodyPr>
          <a:lstStyle/>
          <a:p>
            <a:pPr algn="l" defTabSz="995627" rtl="0" eaLnBrk="1" latinLnBrk="0" hangingPunct="1">
              <a:lnSpc>
                <a:spcPct val="80000"/>
              </a:lnSpc>
              <a:spcBef>
                <a:spcPct val="0"/>
              </a:spcBef>
              <a:buNone/>
            </a:pPr>
            <a:r>
              <a:rPr lang="en-GB" sz="3200" b="1" kern="1200" baseline="0" noProof="0">
                <a:solidFill>
                  <a:schemeClr val="tx1"/>
                </a:solidFill>
                <a:latin typeface="+mj-lt"/>
                <a:ea typeface="+mj-ea"/>
                <a:cs typeface="+mj-cs"/>
              </a:rPr>
              <a:t>Disclaimer</a:t>
            </a:r>
          </a:p>
        </p:txBody>
      </p:sp>
      <p:sp>
        <p:nvSpPr>
          <p:cNvPr id="7" name="Rectangle 6"/>
          <p:cNvSpPr/>
          <p:nvPr userDrawn="1"/>
        </p:nvSpPr>
        <p:spPr>
          <a:xfrm>
            <a:off x="259080" y="6663011"/>
            <a:ext cx="10163978" cy="384721"/>
          </a:xfrm>
          <a:prstGeom prst="rect">
            <a:avLst/>
          </a:prstGeom>
        </p:spPr>
        <p:txBody>
          <a:bodyPr wrap="square" lIns="0" tIns="0" rIns="0" bIns="0">
            <a:spAutoFit/>
          </a:bodyPr>
          <a:lstStyle/>
          <a:p>
            <a:pPr algn="ctr"/>
            <a:r>
              <a:rPr lang="en-GB" sz="1000" noProof="0">
                <a:solidFill>
                  <a:schemeClr val="tx2">
                    <a:lumMod val="50000"/>
                  </a:schemeClr>
                </a:solidFill>
              </a:rPr>
              <a:t>Cardano Risk Management Limited is registered in England and Wales number 09050863. Registered office: 9th Floor, 6 Bevis Marks, London EC3A 7BA. </a:t>
            </a:r>
          </a:p>
          <a:p>
            <a:pPr algn="ctr"/>
            <a:r>
              <a:rPr lang="en-GB" sz="1000" noProof="0">
                <a:solidFill>
                  <a:schemeClr val="tx2">
                    <a:lumMod val="50000"/>
                  </a:schemeClr>
                </a:solidFill>
              </a:rPr>
              <a:t>Authorised and regulated by the Financial Conduct Authority.</a:t>
            </a:r>
          </a:p>
        </p:txBody>
      </p:sp>
    </p:spTree>
    <p:extLst>
      <p:ext uri="{BB962C8B-B14F-4D97-AF65-F5344CB8AC3E}">
        <p14:creationId xmlns:p14="http://schemas.microsoft.com/office/powerpoint/2010/main" val="5752529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noProof="0"/>
              <a:t>Click to edit Master title style</a:t>
            </a:r>
            <a:endParaRPr lang="en-GB" noProof="0"/>
          </a:p>
        </p:txBody>
      </p:sp>
      <p:sp>
        <p:nvSpPr>
          <p:cNvPr id="4" name="Content Placeholder 3"/>
          <p:cNvSpPr>
            <a:spLocks noGrp="1"/>
          </p:cNvSpPr>
          <p:nvPr>
            <p:ph sz="quarter" idx="10" hasCustomPrompt="1"/>
          </p:nvPr>
        </p:nvSpPr>
        <p:spPr>
          <a:xfrm>
            <a:off x="650875" y="1633537"/>
            <a:ext cx="9391650" cy="5339661"/>
          </a:xfrm>
          <a:prstGeom prst="rect">
            <a:avLst/>
          </a:prstGeom>
        </p:spPr>
        <p:txBody>
          <a:bodyPr/>
          <a:lstStyle>
            <a:lvl5pPr marL="540000" indent="-180000">
              <a:buFont typeface="Arial" panose="020B0604020202020204" pitchFamily="34" charset="0"/>
              <a:buChar char="–"/>
              <a:defRPr/>
            </a:lvl5pPr>
            <a:lvl9pPr>
              <a:defRPr/>
            </a:lvl9pPr>
          </a:lstStyle>
          <a:p>
            <a:pPr lvl="0"/>
            <a:r>
              <a:rPr lang="en-GB"/>
              <a:t>&lt;Insert text. To format bullets select ‘Increase / Decrease List level’&gt;</a:t>
            </a:r>
          </a:p>
          <a:p>
            <a:pPr lvl="1"/>
            <a:r>
              <a:rPr lang="en-GB" noProof="0"/>
              <a:t>Second level</a:t>
            </a:r>
          </a:p>
          <a:p>
            <a:pPr lvl="2"/>
            <a:r>
              <a:rPr lang="en-GB" noProof="0"/>
              <a:t>Third level</a:t>
            </a:r>
          </a:p>
          <a:p>
            <a:pPr lvl="3"/>
            <a:r>
              <a:rPr lang="en-GB" noProof="0"/>
              <a:t>Fourth level</a:t>
            </a:r>
          </a:p>
          <a:p>
            <a:pPr lvl="4"/>
            <a:r>
              <a:rPr lang="en-GB" noProof="0"/>
              <a:t>Fifth level</a:t>
            </a:r>
          </a:p>
          <a:p>
            <a:pPr lvl="5"/>
            <a:r>
              <a:rPr lang="en-GB" noProof="0"/>
              <a:t>Sixth level</a:t>
            </a:r>
          </a:p>
          <a:p>
            <a:pPr lvl="6"/>
            <a:r>
              <a:rPr lang="en-GB" noProof="0"/>
              <a:t>Seventh level</a:t>
            </a:r>
          </a:p>
          <a:p>
            <a:pPr lvl="7"/>
            <a:r>
              <a:rPr lang="en-GB" noProof="0"/>
              <a:t>Eighth level</a:t>
            </a:r>
          </a:p>
          <a:p>
            <a:pPr lvl="8"/>
            <a:r>
              <a:rPr lang="en-GB" noProof="0"/>
              <a:t>Ninth level</a:t>
            </a:r>
          </a:p>
        </p:txBody>
      </p:sp>
    </p:spTree>
  </p:cSld>
  <p:clrMapOvr>
    <a:masterClrMapping/>
  </p:clrMapOvr>
  <p:extLst>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bwMode="gray">
          <a:xfrm>
            <a:off x="650875" y="2153914"/>
            <a:ext cx="6213475" cy="1501751"/>
          </a:xfrm>
        </p:spPr>
        <p:txBody>
          <a:bodyPr anchor="b" anchorCtr="0"/>
          <a:lstStyle>
            <a:lvl1pPr algn="l">
              <a:defRPr sz="4800" b="1" cap="none" baseline="0">
                <a:solidFill>
                  <a:schemeClr val="tx1"/>
                </a:solidFill>
              </a:defRPr>
            </a:lvl1pPr>
          </a:lstStyle>
          <a:p>
            <a:r>
              <a:rPr lang="en-GB" noProof="0"/>
              <a:t>&lt;Insert Section Title&gt;</a:t>
            </a:r>
          </a:p>
        </p:txBody>
      </p:sp>
      <p:sp>
        <p:nvSpPr>
          <p:cNvPr id="3" name="Text Placeholder 2"/>
          <p:cNvSpPr>
            <a:spLocks noGrp="1"/>
          </p:cNvSpPr>
          <p:nvPr>
            <p:ph type="body" idx="1" hasCustomPrompt="1"/>
          </p:nvPr>
        </p:nvSpPr>
        <p:spPr bwMode="gray">
          <a:xfrm>
            <a:off x="650875" y="3662015"/>
            <a:ext cx="6213475" cy="1654026"/>
          </a:xfrm>
          <a:prstGeom prst="rect">
            <a:avLst/>
          </a:prstGeom>
        </p:spPr>
        <p:txBody>
          <a:bodyPr anchor="t" anchorCtr="0"/>
          <a:lstStyle>
            <a:lvl1pPr marL="0" indent="0">
              <a:buNone/>
              <a:defRPr sz="3200" b="0">
                <a:solidFill>
                  <a:schemeClr val="tx1"/>
                </a:solidFill>
              </a:defRPr>
            </a:lvl1pPr>
            <a:lvl2pPr marL="497814" indent="0">
              <a:buNone/>
              <a:defRPr sz="2000">
                <a:solidFill>
                  <a:schemeClr val="tx1">
                    <a:tint val="75000"/>
                  </a:schemeClr>
                </a:solidFill>
              </a:defRPr>
            </a:lvl2pPr>
            <a:lvl3pPr marL="995627" indent="0">
              <a:buNone/>
              <a:defRPr sz="1700">
                <a:solidFill>
                  <a:schemeClr val="tx1">
                    <a:tint val="75000"/>
                  </a:schemeClr>
                </a:solidFill>
              </a:defRPr>
            </a:lvl3pPr>
            <a:lvl4pPr marL="1493441" indent="0">
              <a:buNone/>
              <a:defRPr sz="1500">
                <a:solidFill>
                  <a:schemeClr val="tx1">
                    <a:tint val="75000"/>
                  </a:schemeClr>
                </a:solidFill>
              </a:defRPr>
            </a:lvl4pPr>
            <a:lvl5pPr marL="1991254" indent="0">
              <a:buNone/>
              <a:defRPr sz="1500">
                <a:solidFill>
                  <a:schemeClr val="tx1">
                    <a:tint val="75000"/>
                  </a:schemeClr>
                </a:solidFill>
              </a:defRPr>
            </a:lvl5pPr>
            <a:lvl6pPr marL="2489068" indent="0">
              <a:buNone/>
              <a:defRPr sz="1500">
                <a:solidFill>
                  <a:schemeClr val="tx1">
                    <a:tint val="75000"/>
                  </a:schemeClr>
                </a:solidFill>
              </a:defRPr>
            </a:lvl6pPr>
            <a:lvl7pPr marL="2986881" indent="0">
              <a:buNone/>
              <a:defRPr sz="1500">
                <a:solidFill>
                  <a:schemeClr val="tx1">
                    <a:tint val="75000"/>
                  </a:schemeClr>
                </a:solidFill>
              </a:defRPr>
            </a:lvl7pPr>
            <a:lvl8pPr marL="3484696" indent="0">
              <a:buNone/>
              <a:defRPr sz="1500">
                <a:solidFill>
                  <a:schemeClr val="tx1">
                    <a:tint val="75000"/>
                  </a:schemeClr>
                </a:solidFill>
              </a:defRPr>
            </a:lvl8pPr>
            <a:lvl9pPr marL="3982509" indent="0">
              <a:buNone/>
              <a:defRPr sz="1500">
                <a:solidFill>
                  <a:schemeClr val="tx1">
                    <a:tint val="75000"/>
                  </a:schemeClr>
                </a:solidFill>
              </a:defRPr>
            </a:lvl9pPr>
          </a:lstStyle>
          <a:p>
            <a:pPr lvl="0"/>
            <a:r>
              <a:rPr lang="en-GB" noProof="0"/>
              <a:t>&lt;Insert Subtitle&gt;</a:t>
            </a:r>
          </a:p>
        </p:txBody>
      </p:sp>
      <p:sp>
        <p:nvSpPr>
          <p:cNvPr id="4" name="TextBox 3"/>
          <p:cNvSpPr txBox="1"/>
          <p:nvPr userDrawn="1"/>
        </p:nvSpPr>
        <p:spPr>
          <a:xfrm>
            <a:off x="8864600" y="6975375"/>
            <a:ext cx="1828800" cy="153888"/>
          </a:xfrm>
          <a:prstGeom prst="rect">
            <a:avLst/>
          </a:prstGeom>
          <a:noFill/>
        </p:spPr>
        <p:txBody>
          <a:bodyPr wrap="square" lIns="0" tIns="0" rIns="0" bIns="0" rtlCol="0">
            <a:spAutoFit/>
          </a:bodyPr>
          <a:lstStyle/>
          <a:p>
            <a:r>
              <a:rPr lang="en-GB" sz="1000"/>
              <a:t>Private &amp; confidential</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tatement">
    <p:spTree>
      <p:nvGrpSpPr>
        <p:cNvPr id="1" name=""/>
        <p:cNvGrpSpPr/>
        <p:nvPr/>
      </p:nvGrpSpPr>
      <p:grpSpPr>
        <a:xfrm>
          <a:off x="0" y="0"/>
          <a:ext cx="0" cy="0"/>
          <a:chOff x="0" y="0"/>
          <a:chExt cx="0" cy="0"/>
        </a:xfrm>
      </p:grpSpPr>
      <p:sp>
        <p:nvSpPr>
          <p:cNvPr id="4" name="Content Placeholder 3"/>
          <p:cNvSpPr>
            <a:spLocks noGrp="1"/>
          </p:cNvSpPr>
          <p:nvPr>
            <p:ph sz="quarter" idx="10" hasCustomPrompt="1"/>
          </p:nvPr>
        </p:nvSpPr>
        <p:spPr>
          <a:xfrm>
            <a:off x="650875" y="808038"/>
            <a:ext cx="9391650" cy="6165161"/>
          </a:xfrm>
          <a:prstGeom prst="rect">
            <a:avLst/>
          </a:prstGeom>
        </p:spPr>
        <p:txBody>
          <a:bodyPr anchor="ctr" anchorCtr="1"/>
          <a:lstStyle>
            <a:lvl1pPr algn="ctr">
              <a:spcBef>
                <a:spcPts val="0"/>
              </a:spcBef>
              <a:defRPr sz="4400"/>
            </a:lvl1pPr>
            <a:lvl5pPr marL="540000" indent="-180000">
              <a:buFont typeface="Arial" panose="020B0604020202020204" pitchFamily="34" charset="0"/>
              <a:buChar char="–"/>
              <a:defRPr/>
            </a:lvl5pPr>
            <a:lvl9pPr>
              <a:defRPr/>
            </a:lvl9pPr>
          </a:lstStyle>
          <a:p>
            <a:pPr lvl="0"/>
            <a:r>
              <a:rPr lang="en-GB"/>
              <a:t>&lt;Insert text.&gt;</a:t>
            </a:r>
          </a:p>
        </p:txBody>
      </p:sp>
    </p:spTree>
    <p:extLst>
      <p:ext uri="{BB962C8B-B14F-4D97-AF65-F5344CB8AC3E}">
        <p14:creationId xmlns:p14="http://schemas.microsoft.com/office/powerpoint/2010/main" val="4098685735"/>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10" name="Content Placeholder 9"/>
          <p:cNvSpPr>
            <a:spLocks noGrp="1"/>
          </p:cNvSpPr>
          <p:nvPr>
            <p:ph sz="quarter" idx="13" hasCustomPrompt="1"/>
          </p:nvPr>
        </p:nvSpPr>
        <p:spPr bwMode="gray">
          <a:xfrm>
            <a:off x="650875" y="1633538"/>
            <a:ext cx="4614864" cy="5339228"/>
          </a:xfrm>
          <a:prstGeom prst="rect">
            <a:avLst/>
          </a:prstGeom>
        </p:spPr>
        <p:txBody>
          <a:bodyPr/>
          <a:lstStyle>
            <a:lvl5pPr>
              <a:defRPr/>
            </a:lvl5pPr>
          </a:lstStyle>
          <a:p>
            <a:pPr lvl="0"/>
            <a:r>
              <a:rPr lang="en-GB" noProof="0"/>
              <a:t>&lt;Insert text&gt;</a:t>
            </a:r>
          </a:p>
          <a:p>
            <a:pPr lvl="1"/>
            <a:r>
              <a:rPr lang="en-GB" noProof="0"/>
              <a:t>Second level</a:t>
            </a:r>
          </a:p>
          <a:p>
            <a:pPr lvl="2"/>
            <a:r>
              <a:rPr lang="en-GB" noProof="0"/>
              <a:t>Third level</a:t>
            </a:r>
          </a:p>
          <a:p>
            <a:pPr lvl="3"/>
            <a:r>
              <a:rPr lang="en-GB" noProof="0"/>
              <a:t>Fourth level</a:t>
            </a:r>
          </a:p>
          <a:p>
            <a:pPr lvl="4"/>
            <a:r>
              <a:rPr lang="en-GB" noProof="0"/>
              <a:t>Fifth level</a:t>
            </a:r>
          </a:p>
          <a:p>
            <a:pPr lvl="5"/>
            <a:r>
              <a:rPr lang="en-GB" noProof="0"/>
              <a:t>Sixth level</a:t>
            </a:r>
          </a:p>
          <a:p>
            <a:pPr lvl="6"/>
            <a:r>
              <a:rPr lang="en-GB" noProof="0"/>
              <a:t>Seventh level</a:t>
            </a:r>
          </a:p>
          <a:p>
            <a:pPr lvl="7"/>
            <a:r>
              <a:rPr lang="en-GB" noProof="0"/>
              <a:t>Eighth level</a:t>
            </a:r>
          </a:p>
          <a:p>
            <a:pPr lvl="8"/>
            <a:r>
              <a:rPr lang="en-GB" noProof="0"/>
              <a:t>Ninth level</a:t>
            </a:r>
          </a:p>
        </p:txBody>
      </p:sp>
      <p:sp>
        <p:nvSpPr>
          <p:cNvPr id="11" name="Content Placeholder 9"/>
          <p:cNvSpPr>
            <a:spLocks noGrp="1"/>
          </p:cNvSpPr>
          <p:nvPr>
            <p:ph sz="quarter" idx="14" hasCustomPrompt="1"/>
          </p:nvPr>
        </p:nvSpPr>
        <p:spPr bwMode="gray">
          <a:xfrm>
            <a:off x="5410476" y="1633538"/>
            <a:ext cx="4615200" cy="5339228"/>
          </a:xfrm>
          <a:prstGeom prst="rect">
            <a:avLst/>
          </a:prstGeom>
        </p:spPr>
        <p:txBody>
          <a:bodyPr/>
          <a:lstStyle>
            <a:lvl5pPr>
              <a:defRPr/>
            </a:lvl5pPr>
          </a:lstStyle>
          <a:p>
            <a:pPr lvl="0"/>
            <a:r>
              <a:rPr lang="en-GB" noProof="0"/>
              <a:t>&lt;Insert text&gt;</a:t>
            </a:r>
          </a:p>
          <a:p>
            <a:pPr lvl="1"/>
            <a:r>
              <a:rPr lang="en-GB" noProof="0"/>
              <a:t>Second level</a:t>
            </a:r>
          </a:p>
          <a:p>
            <a:pPr lvl="2"/>
            <a:r>
              <a:rPr lang="en-GB" noProof="0"/>
              <a:t>Third level</a:t>
            </a:r>
          </a:p>
          <a:p>
            <a:pPr lvl="3"/>
            <a:r>
              <a:rPr lang="en-GB" noProof="0"/>
              <a:t>Fourth level</a:t>
            </a:r>
          </a:p>
          <a:p>
            <a:pPr lvl="4"/>
            <a:r>
              <a:rPr lang="en-GB" noProof="0"/>
              <a:t>Fifth level</a:t>
            </a:r>
          </a:p>
          <a:p>
            <a:pPr lvl="5"/>
            <a:r>
              <a:rPr lang="en-GB" noProof="0"/>
              <a:t>Sixth level</a:t>
            </a:r>
          </a:p>
          <a:p>
            <a:pPr lvl="6"/>
            <a:r>
              <a:rPr lang="en-GB" noProof="0"/>
              <a:t>Seventh level</a:t>
            </a:r>
          </a:p>
          <a:p>
            <a:pPr lvl="7"/>
            <a:r>
              <a:rPr lang="en-GB" noProof="0"/>
              <a:t>Eighth level</a:t>
            </a:r>
          </a:p>
          <a:p>
            <a:pPr lvl="8"/>
            <a:r>
              <a:rPr lang="en-GB" noProof="0"/>
              <a:t>Ninth level</a:t>
            </a:r>
          </a:p>
        </p:txBody>
      </p:sp>
      <p:sp>
        <p:nvSpPr>
          <p:cNvPr id="4" name="Title 3"/>
          <p:cNvSpPr>
            <a:spLocks noGrp="1"/>
          </p:cNvSpPr>
          <p:nvPr>
            <p:ph type="title"/>
          </p:nvPr>
        </p:nvSpPr>
        <p:spPr/>
        <p:txBody>
          <a:bodyPr/>
          <a:lstStyle/>
          <a:p>
            <a:r>
              <a:rPr lang="en-US" noProof="0"/>
              <a:t>Click to edit Master title style</a:t>
            </a:r>
            <a:endParaRPr lang="en-GB" noProof="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hree Content">
    <p:spTree>
      <p:nvGrpSpPr>
        <p:cNvPr id="1" name=""/>
        <p:cNvGrpSpPr/>
        <p:nvPr/>
      </p:nvGrpSpPr>
      <p:grpSpPr>
        <a:xfrm>
          <a:off x="0" y="0"/>
          <a:ext cx="0" cy="0"/>
          <a:chOff x="0" y="0"/>
          <a:chExt cx="0" cy="0"/>
        </a:xfrm>
      </p:grpSpPr>
      <p:sp>
        <p:nvSpPr>
          <p:cNvPr id="4" name="Title 3"/>
          <p:cNvSpPr>
            <a:spLocks noGrp="1"/>
          </p:cNvSpPr>
          <p:nvPr>
            <p:ph type="title"/>
          </p:nvPr>
        </p:nvSpPr>
        <p:spPr>
          <a:xfrm>
            <a:off x="650875" y="798587"/>
            <a:ext cx="9391650" cy="720000"/>
          </a:xfrm>
        </p:spPr>
        <p:txBody>
          <a:bodyPr/>
          <a:lstStyle/>
          <a:p>
            <a:r>
              <a:rPr lang="en-US" noProof="0"/>
              <a:t>Click to edit Master title style</a:t>
            </a:r>
            <a:endParaRPr lang="en-GB" noProof="0"/>
          </a:p>
        </p:txBody>
      </p:sp>
      <p:sp>
        <p:nvSpPr>
          <p:cNvPr id="12" name="Content Placeholder 9"/>
          <p:cNvSpPr>
            <a:spLocks noGrp="1"/>
          </p:cNvSpPr>
          <p:nvPr>
            <p:ph sz="quarter" idx="13" hasCustomPrompt="1"/>
          </p:nvPr>
        </p:nvSpPr>
        <p:spPr bwMode="gray">
          <a:xfrm>
            <a:off x="650875" y="1633538"/>
            <a:ext cx="3024000" cy="5339228"/>
          </a:xfrm>
          <a:prstGeom prst="rect">
            <a:avLst/>
          </a:prstGeom>
        </p:spPr>
        <p:txBody>
          <a:bodyPr/>
          <a:lstStyle>
            <a:lvl5pPr>
              <a:defRPr/>
            </a:lvl5pPr>
          </a:lstStyle>
          <a:p>
            <a:pPr lvl="0"/>
            <a:r>
              <a:rPr lang="en-GB" noProof="0"/>
              <a:t>&lt;Insert text&gt;</a:t>
            </a:r>
          </a:p>
          <a:p>
            <a:pPr lvl="1"/>
            <a:r>
              <a:rPr lang="en-GB" noProof="0"/>
              <a:t>Second level</a:t>
            </a:r>
          </a:p>
          <a:p>
            <a:pPr lvl="2"/>
            <a:r>
              <a:rPr lang="en-GB" noProof="0"/>
              <a:t>Third level</a:t>
            </a:r>
          </a:p>
          <a:p>
            <a:pPr lvl="3"/>
            <a:r>
              <a:rPr lang="en-GB" noProof="0"/>
              <a:t>Fourth level</a:t>
            </a:r>
          </a:p>
          <a:p>
            <a:pPr lvl="4"/>
            <a:r>
              <a:rPr lang="en-GB" noProof="0"/>
              <a:t>Fifth level</a:t>
            </a:r>
          </a:p>
          <a:p>
            <a:pPr lvl="5"/>
            <a:r>
              <a:rPr lang="en-GB" noProof="0"/>
              <a:t>Sixth level</a:t>
            </a:r>
          </a:p>
          <a:p>
            <a:pPr lvl="6"/>
            <a:r>
              <a:rPr lang="en-GB" noProof="0"/>
              <a:t>Seventh level</a:t>
            </a:r>
          </a:p>
          <a:p>
            <a:pPr lvl="7"/>
            <a:r>
              <a:rPr lang="en-GB" noProof="0"/>
              <a:t>Eighth level</a:t>
            </a:r>
          </a:p>
          <a:p>
            <a:pPr lvl="8"/>
            <a:r>
              <a:rPr lang="en-GB" noProof="0"/>
              <a:t>Ninth level</a:t>
            </a:r>
          </a:p>
        </p:txBody>
      </p:sp>
      <p:sp>
        <p:nvSpPr>
          <p:cNvPr id="13" name="Content Placeholder 8"/>
          <p:cNvSpPr>
            <a:spLocks noGrp="1"/>
          </p:cNvSpPr>
          <p:nvPr>
            <p:ph sz="quarter" idx="14" hasCustomPrompt="1"/>
          </p:nvPr>
        </p:nvSpPr>
        <p:spPr bwMode="gray">
          <a:xfrm>
            <a:off x="3834000" y="1633538"/>
            <a:ext cx="3024000" cy="5339228"/>
          </a:xfrm>
          <a:prstGeom prst="rect">
            <a:avLst/>
          </a:prstGeom>
        </p:spPr>
        <p:txBody>
          <a:bodyPr/>
          <a:lstStyle>
            <a:lvl5pPr>
              <a:defRPr/>
            </a:lvl5pPr>
          </a:lstStyle>
          <a:p>
            <a:pPr lvl="0"/>
            <a:r>
              <a:rPr lang="en-GB" noProof="0"/>
              <a:t>&lt;Insert text&gt;</a:t>
            </a:r>
          </a:p>
          <a:p>
            <a:pPr lvl="1"/>
            <a:r>
              <a:rPr lang="en-GB" noProof="0"/>
              <a:t>Second level</a:t>
            </a:r>
          </a:p>
          <a:p>
            <a:pPr lvl="2"/>
            <a:r>
              <a:rPr lang="en-GB" noProof="0"/>
              <a:t>Third level</a:t>
            </a:r>
          </a:p>
          <a:p>
            <a:pPr lvl="3"/>
            <a:r>
              <a:rPr lang="en-GB" noProof="0"/>
              <a:t>Fourth level</a:t>
            </a:r>
          </a:p>
          <a:p>
            <a:pPr lvl="4"/>
            <a:r>
              <a:rPr lang="en-GB" noProof="0"/>
              <a:t>Fifth level</a:t>
            </a:r>
          </a:p>
          <a:p>
            <a:pPr lvl="5"/>
            <a:r>
              <a:rPr lang="en-GB" noProof="0"/>
              <a:t>Sixth level</a:t>
            </a:r>
          </a:p>
          <a:p>
            <a:pPr lvl="6"/>
            <a:r>
              <a:rPr lang="en-GB" noProof="0"/>
              <a:t>Seventh level</a:t>
            </a:r>
          </a:p>
          <a:p>
            <a:pPr lvl="7"/>
            <a:r>
              <a:rPr lang="en-GB" noProof="0"/>
              <a:t>Eighth level</a:t>
            </a:r>
          </a:p>
          <a:p>
            <a:pPr lvl="8"/>
            <a:r>
              <a:rPr lang="en-GB" noProof="0"/>
              <a:t>Ninth level</a:t>
            </a:r>
          </a:p>
        </p:txBody>
      </p:sp>
      <p:sp>
        <p:nvSpPr>
          <p:cNvPr id="8" name="Content Placeholder 7"/>
          <p:cNvSpPr>
            <a:spLocks noGrp="1"/>
          </p:cNvSpPr>
          <p:nvPr>
            <p:ph sz="quarter" idx="22" hasCustomPrompt="1"/>
          </p:nvPr>
        </p:nvSpPr>
        <p:spPr>
          <a:xfrm>
            <a:off x="7016400" y="1633538"/>
            <a:ext cx="3024000" cy="5339228"/>
          </a:xfrm>
          <a:prstGeom prst="rect">
            <a:avLst/>
          </a:prstGeom>
        </p:spPr>
        <p:txBody>
          <a:bodyPr/>
          <a:lstStyle>
            <a:lvl5pPr>
              <a:defRPr/>
            </a:lvl5pPr>
          </a:lstStyle>
          <a:p>
            <a:pPr lvl="0"/>
            <a:r>
              <a:rPr lang="en-GB" noProof="0"/>
              <a:t>&lt;Insert text&gt;</a:t>
            </a:r>
          </a:p>
          <a:p>
            <a:pPr lvl="1"/>
            <a:r>
              <a:rPr lang="en-GB" noProof="0"/>
              <a:t>Second level</a:t>
            </a:r>
          </a:p>
          <a:p>
            <a:pPr lvl="2"/>
            <a:r>
              <a:rPr lang="en-GB" noProof="0"/>
              <a:t>Third level</a:t>
            </a:r>
          </a:p>
          <a:p>
            <a:pPr lvl="3"/>
            <a:r>
              <a:rPr lang="en-GB" noProof="0"/>
              <a:t>Fourth level</a:t>
            </a:r>
          </a:p>
          <a:p>
            <a:pPr lvl="4"/>
            <a:r>
              <a:rPr lang="en-GB" noProof="0"/>
              <a:t>Fifth level</a:t>
            </a:r>
          </a:p>
          <a:p>
            <a:pPr lvl="5"/>
            <a:r>
              <a:rPr lang="en-GB" noProof="0"/>
              <a:t>Sixth level</a:t>
            </a:r>
          </a:p>
          <a:p>
            <a:pPr lvl="6"/>
            <a:r>
              <a:rPr lang="en-GB" noProof="0"/>
              <a:t>Seventh level</a:t>
            </a:r>
          </a:p>
          <a:p>
            <a:pPr lvl="7"/>
            <a:r>
              <a:rPr lang="en-GB" noProof="0"/>
              <a:t>Eighth level</a:t>
            </a:r>
          </a:p>
          <a:p>
            <a:pPr lvl="8"/>
            <a:r>
              <a:rPr lang="en-GB" noProof="0"/>
              <a:t>Ninth level</a:t>
            </a:r>
          </a:p>
        </p:txBody>
      </p:sp>
    </p:spTree>
    <p:extLst>
      <p:ext uri="{BB962C8B-B14F-4D97-AF65-F5344CB8AC3E}">
        <p14:creationId xmlns:p14="http://schemas.microsoft.com/office/powerpoint/2010/main" val="306212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Four Content">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noProof="0"/>
              <a:t>Click to edit Master title style</a:t>
            </a:r>
            <a:endParaRPr lang="en-GB" noProof="0"/>
          </a:p>
        </p:txBody>
      </p:sp>
      <p:sp>
        <p:nvSpPr>
          <p:cNvPr id="4" name="Content Placeholder 3"/>
          <p:cNvSpPr>
            <a:spLocks noGrp="1"/>
          </p:cNvSpPr>
          <p:nvPr>
            <p:ph sz="quarter" idx="23" hasCustomPrompt="1"/>
          </p:nvPr>
        </p:nvSpPr>
        <p:spPr>
          <a:xfrm>
            <a:off x="650875" y="1633538"/>
            <a:ext cx="4614864" cy="2592000"/>
          </a:xfrm>
          <a:prstGeom prst="rect">
            <a:avLst/>
          </a:prstGeom>
        </p:spPr>
        <p:txBody>
          <a:bodyPr/>
          <a:lstStyle/>
          <a:p>
            <a:pPr lvl="0"/>
            <a:r>
              <a:rPr lang="en-GB" noProof="0"/>
              <a:t>&lt;Insert text&gt;</a:t>
            </a:r>
          </a:p>
          <a:p>
            <a:pPr lvl="1"/>
            <a:r>
              <a:rPr lang="en-GB" noProof="0"/>
              <a:t>Second level</a:t>
            </a:r>
          </a:p>
          <a:p>
            <a:pPr lvl="2"/>
            <a:r>
              <a:rPr lang="en-GB" noProof="0"/>
              <a:t>Third level</a:t>
            </a:r>
          </a:p>
          <a:p>
            <a:pPr lvl="3"/>
            <a:r>
              <a:rPr lang="en-GB" noProof="0"/>
              <a:t>Fourth level</a:t>
            </a:r>
          </a:p>
          <a:p>
            <a:pPr lvl="4"/>
            <a:r>
              <a:rPr lang="en-GB" noProof="0"/>
              <a:t>Fifth level</a:t>
            </a:r>
          </a:p>
          <a:p>
            <a:pPr lvl="5"/>
            <a:r>
              <a:rPr lang="en-GB" noProof="0"/>
              <a:t>Sixth level</a:t>
            </a:r>
          </a:p>
          <a:p>
            <a:pPr lvl="6"/>
            <a:r>
              <a:rPr lang="en-GB" noProof="0"/>
              <a:t>Seventh level</a:t>
            </a:r>
          </a:p>
          <a:p>
            <a:pPr lvl="7"/>
            <a:r>
              <a:rPr lang="en-GB" noProof="0"/>
              <a:t>Eighth level</a:t>
            </a:r>
          </a:p>
          <a:p>
            <a:pPr lvl="8"/>
            <a:r>
              <a:rPr lang="en-GB" noProof="0"/>
              <a:t>Ninth level</a:t>
            </a:r>
          </a:p>
        </p:txBody>
      </p:sp>
      <p:sp>
        <p:nvSpPr>
          <p:cNvPr id="7" name="Content Placeholder 6"/>
          <p:cNvSpPr>
            <a:spLocks noGrp="1"/>
          </p:cNvSpPr>
          <p:nvPr>
            <p:ph sz="quarter" idx="24" hasCustomPrompt="1"/>
          </p:nvPr>
        </p:nvSpPr>
        <p:spPr>
          <a:xfrm>
            <a:off x="5410889" y="1633058"/>
            <a:ext cx="4615200" cy="2592000"/>
          </a:xfrm>
          <a:prstGeom prst="rect">
            <a:avLst/>
          </a:prstGeom>
        </p:spPr>
        <p:txBody>
          <a:bodyPr/>
          <a:lstStyle/>
          <a:p>
            <a:pPr lvl="0"/>
            <a:r>
              <a:rPr lang="en-GB" noProof="0"/>
              <a:t>&lt;Insert text&gt;</a:t>
            </a:r>
          </a:p>
          <a:p>
            <a:pPr lvl="1"/>
            <a:r>
              <a:rPr lang="en-GB" noProof="0"/>
              <a:t>Second level</a:t>
            </a:r>
          </a:p>
          <a:p>
            <a:pPr lvl="2"/>
            <a:r>
              <a:rPr lang="en-GB" noProof="0"/>
              <a:t>Third level</a:t>
            </a:r>
          </a:p>
          <a:p>
            <a:pPr lvl="3"/>
            <a:r>
              <a:rPr lang="en-GB" noProof="0"/>
              <a:t>Fourth level</a:t>
            </a:r>
          </a:p>
          <a:p>
            <a:pPr lvl="4"/>
            <a:r>
              <a:rPr lang="en-GB" noProof="0"/>
              <a:t>Fifth level</a:t>
            </a:r>
          </a:p>
          <a:p>
            <a:pPr lvl="5"/>
            <a:r>
              <a:rPr lang="en-GB" noProof="0"/>
              <a:t>Sixth level</a:t>
            </a:r>
          </a:p>
          <a:p>
            <a:pPr lvl="6"/>
            <a:r>
              <a:rPr lang="en-GB" noProof="0"/>
              <a:t>Seventh level</a:t>
            </a:r>
          </a:p>
          <a:p>
            <a:pPr lvl="7"/>
            <a:r>
              <a:rPr lang="en-GB" noProof="0"/>
              <a:t>Eighth level</a:t>
            </a:r>
          </a:p>
          <a:p>
            <a:pPr lvl="8"/>
            <a:r>
              <a:rPr lang="en-GB" noProof="0"/>
              <a:t>Ninth level</a:t>
            </a:r>
          </a:p>
        </p:txBody>
      </p:sp>
      <p:sp>
        <p:nvSpPr>
          <p:cNvPr id="14" name="Content Placeholder 13"/>
          <p:cNvSpPr>
            <a:spLocks noGrp="1"/>
          </p:cNvSpPr>
          <p:nvPr>
            <p:ph sz="quarter" idx="25" hasCustomPrompt="1"/>
          </p:nvPr>
        </p:nvSpPr>
        <p:spPr>
          <a:xfrm>
            <a:off x="650875" y="4381620"/>
            <a:ext cx="4614864" cy="2592000"/>
          </a:xfrm>
          <a:prstGeom prst="rect">
            <a:avLst/>
          </a:prstGeom>
        </p:spPr>
        <p:txBody>
          <a:bodyPr/>
          <a:lstStyle/>
          <a:p>
            <a:pPr lvl="0"/>
            <a:r>
              <a:rPr lang="en-GB" noProof="0"/>
              <a:t>&lt;Insert text&gt;</a:t>
            </a:r>
          </a:p>
          <a:p>
            <a:pPr lvl="1"/>
            <a:r>
              <a:rPr lang="en-GB" noProof="0"/>
              <a:t>Second level</a:t>
            </a:r>
          </a:p>
          <a:p>
            <a:pPr lvl="2"/>
            <a:r>
              <a:rPr lang="en-GB" noProof="0"/>
              <a:t>Third level</a:t>
            </a:r>
          </a:p>
          <a:p>
            <a:pPr lvl="3"/>
            <a:r>
              <a:rPr lang="en-GB" noProof="0"/>
              <a:t>Fourth level</a:t>
            </a:r>
          </a:p>
          <a:p>
            <a:pPr lvl="4"/>
            <a:r>
              <a:rPr lang="en-GB" noProof="0"/>
              <a:t>Fifth level</a:t>
            </a:r>
          </a:p>
          <a:p>
            <a:pPr lvl="5"/>
            <a:r>
              <a:rPr lang="en-GB" noProof="0"/>
              <a:t>Sixth level</a:t>
            </a:r>
          </a:p>
          <a:p>
            <a:pPr lvl="6"/>
            <a:r>
              <a:rPr lang="en-GB" noProof="0"/>
              <a:t>Seventh level</a:t>
            </a:r>
          </a:p>
          <a:p>
            <a:pPr lvl="7"/>
            <a:r>
              <a:rPr lang="en-GB" noProof="0"/>
              <a:t>Eighth level</a:t>
            </a:r>
          </a:p>
          <a:p>
            <a:pPr lvl="8"/>
            <a:r>
              <a:rPr lang="en-GB" noProof="0"/>
              <a:t>Ninth level</a:t>
            </a:r>
          </a:p>
        </p:txBody>
      </p:sp>
      <p:sp>
        <p:nvSpPr>
          <p:cNvPr id="30" name="Content Placeholder 29"/>
          <p:cNvSpPr>
            <a:spLocks noGrp="1"/>
          </p:cNvSpPr>
          <p:nvPr>
            <p:ph sz="quarter" idx="26" hasCustomPrompt="1"/>
          </p:nvPr>
        </p:nvSpPr>
        <p:spPr>
          <a:xfrm>
            <a:off x="5410889" y="4381501"/>
            <a:ext cx="4615200" cy="2592000"/>
          </a:xfrm>
          <a:prstGeom prst="rect">
            <a:avLst/>
          </a:prstGeom>
        </p:spPr>
        <p:txBody>
          <a:bodyPr/>
          <a:lstStyle/>
          <a:p>
            <a:pPr lvl="0"/>
            <a:r>
              <a:rPr lang="en-GB" noProof="0"/>
              <a:t>&lt;Insert text&gt;</a:t>
            </a:r>
          </a:p>
          <a:p>
            <a:pPr lvl="1"/>
            <a:r>
              <a:rPr lang="en-GB" noProof="0"/>
              <a:t>Second level</a:t>
            </a:r>
          </a:p>
          <a:p>
            <a:pPr lvl="2"/>
            <a:r>
              <a:rPr lang="en-GB" noProof="0"/>
              <a:t>Third level</a:t>
            </a:r>
          </a:p>
          <a:p>
            <a:pPr lvl="3"/>
            <a:r>
              <a:rPr lang="en-GB" noProof="0"/>
              <a:t>Fourth level</a:t>
            </a:r>
          </a:p>
          <a:p>
            <a:pPr lvl="4"/>
            <a:r>
              <a:rPr lang="en-GB" noProof="0"/>
              <a:t>Fifth level</a:t>
            </a:r>
          </a:p>
          <a:p>
            <a:pPr lvl="5"/>
            <a:r>
              <a:rPr lang="en-GB" noProof="0"/>
              <a:t>Sixth level</a:t>
            </a:r>
          </a:p>
          <a:p>
            <a:pPr lvl="6"/>
            <a:r>
              <a:rPr lang="en-GB" noProof="0"/>
              <a:t>Seventh level</a:t>
            </a:r>
          </a:p>
          <a:p>
            <a:pPr lvl="7"/>
            <a:r>
              <a:rPr lang="en-GB" noProof="0"/>
              <a:t>Eighth level</a:t>
            </a:r>
          </a:p>
          <a:p>
            <a:pPr lvl="8"/>
            <a:r>
              <a:rPr lang="en-GB" noProof="0"/>
              <a:t>Ninth level</a:t>
            </a:r>
          </a:p>
        </p:txBody>
      </p:sp>
    </p:spTree>
    <p:extLst>
      <p:ext uri="{BB962C8B-B14F-4D97-AF65-F5344CB8AC3E}">
        <p14:creationId xmlns:p14="http://schemas.microsoft.com/office/powerpoint/2010/main" val="28736444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wo Thirds and key point">
    <p:spTree>
      <p:nvGrpSpPr>
        <p:cNvPr id="1" name=""/>
        <p:cNvGrpSpPr/>
        <p:nvPr/>
      </p:nvGrpSpPr>
      <p:grpSpPr>
        <a:xfrm>
          <a:off x="0" y="0"/>
          <a:ext cx="0" cy="0"/>
          <a:chOff x="0" y="0"/>
          <a:chExt cx="0" cy="0"/>
        </a:xfrm>
      </p:grpSpPr>
      <p:sp>
        <p:nvSpPr>
          <p:cNvPr id="4" name="Title 3"/>
          <p:cNvSpPr>
            <a:spLocks noGrp="1"/>
          </p:cNvSpPr>
          <p:nvPr>
            <p:ph type="title"/>
          </p:nvPr>
        </p:nvSpPr>
        <p:spPr>
          <a:xfrm>
            <a:off x="650875" y="798587"/>
            <a:ext cx="9391650" cy="720000"/>
          </a:xfrm>
        </p:spPr>
        <p:txBody>
          <a:bodyPr/>
          <a:lstStyle/>
          <a:p>
            <a:r>
              <a:rPr lang="en-US" noProof="0"/>
              <a:t>Click to edit Master title style</a:t>
            </a:r>
            <a:endParaRPr lang="en-GB" noProof="0"/>
          </a:p>
        </p:txBody>
      </p:sp>
      <p:sp>
        <p:nvSpPr>
          <p:cNvPr id="9" name="Content Placeholder 9"/>
          <p:cNvSpPr>
            <a:spLocks noGrp="1"/>
          </p:cNvSpPr>
          <p:nvPr>
            <p:ph sz="quarter" idx="13" hasCustomPrompt="1"/>
          </p:nvPr>
        </p:nvSpPr>
        <p:spPr bwMode="gray">
          <a:xfrm>
            <a:off x="650875" y="1633538"/>
            <a:ext cx="6213475" cy="5339228"/>
          </a:xfrm>
          <a:prstGeom prst="rect">
            <a:avLst/>
          </a:prstGeom>
        </p:spPr>
        <p:txBody>
          <a:bodyPr/>
          <a:lstStyle>
            <a:lvl5pPr>
              <a:defRPr/>
            </a:lvl5pPr>
          </a:lstStyle>
          <a:p>
            <a:pPr lvl="0"/>
            <a:r>
              <a:rPr lang="en-GB" noProof="0"/>
              <a:t>&lt;Insert text&gt;</a:t>
            </a:r>
          </a:p>
          <a:p>
            <a:pPr lvl="1"/>
            <a:r>
              <a:rPr lang="en-GB" noProof="0"/>
              <a:t>Second level</a:t>
            </a:r>
          </a:p>
          <a:p>
            <a:pPr lvl="2"/>
            <a:r>
              <a:rPr lang="en-GB" noProof="0"/>
              <a:t>Third level</a:t>
            </a:r>
          </a:p>
          <a:p>
            <a:pPr lvl="3"/>
            <a:r>
              <a:rPr lang="en-GB" noProof="0"/>
              <a:t>Fourth level</a:t>
            </a:r>
          </a:p>
          <a:p>
            <a:pPr lvl="4"/>
            <a:r>
              <a:rPr lang="en-GB" noProof="0"/>
              <a:t>Fifth level</a:t>
            </a:r>
          </a:p>
          <a:p>
            <a:pPr lvl="5"/>
            <a:r>
              <a:rPr lang="en-GB" noProof="0"/>
              <a:t>Sixth level</a:t>
            </a:r>
          </a:p>
          <a:p>
            <a:pPr lvl="6"/>
            <a:r>
              <a:rPr lang="en-GB" noProof="0"/>
              <a:t>Seventh level</a:t>
            </a:r>
          </a:p>
          <a:p>
            <a:pPr lvl="7"/>
            <a:r>
              <a:rPr lang="en-GB" noProof="0"/>
              <a:t>Eighth level</a:t>
            </a:r>
          </a:p>
          <a:p>
            <a:pPr lvl="8"/>
            <a:r>
              <a:rPr lang="en-GB" noProof="0"/>
              <a:t>Ninth level</a:t>
            </a:r>
          </a:p>
        </p:txBody>
      </p:sp>
      <p:sp>
        <p:nvSpPr>
          <p:cNvPr id="12" name="Content Placeholder 9"/>
          <p:cNvSpPr>
            <a:spLocks noGrp="1"/>
          </p:cNvSpPr>
          <p:nvPr>
            <p:ph sz="quarter" idx="14" hasCustomPrompt="1"/>
          </p:nvPr>
        </p:nvSpPr>
        <p:spPr bwMode="gray">
          <a:xfrm>
            <a:off x="7016400" y="1633538"/>
            <a:ext cx="3024000" cy="5339228"/>
          </a:xfrm>
          <a:prstGeom prst="rect">
            <a:avLst/>
          </a:prstGeom>
        </p:spPr>
        <p:txBody>
          <a:bodyPr/>
          <a:lstStyle>
            <a:lvl5pPr>
              <a:defRPr/>
            </a:lvl5pPr>
          </a:lstStyle>
          <a:p>
            <a:pPr lvl="0"/>
            <a:r>
              <a:rPr lang="en-GB" noProof="0"/>
              <a:t>&lt;Insert text&gt;</a:t>
            </a:r>
          </a:p>
          <a:p>
            <a:pPr lvl="1"/>
            <a:r>
              <a:rPr lang="en-GB" noProof="0"/>
              <a:t>Second level</a:t>
            </a:r>
          </a:p>
          <a:p>
            <a:pPr lvl="2"/>
            <a:r>
              <a:rPr lang="en-GB" noProof="0"/>
              <a:t>Third level</a:t>
            </a:r>
          </a:p>
          <a:p>
            <a:pPr lvl="3"/>
            <a:r>
              <a:rPr lang="en-GB" noProof="0"/>
              <a:t>Fourth level</a:t>
            </a:r>
          </a:p>
          <a:p>
            <a:pPr lvl="4"/>
            <a:r>
              <a:rPr lang="en-GB" noProof="0"/>
              <a:t>Fifth level</a:t>
            </a:r>
          </a:p>
          <a:p>
            <a:pPr lvl="5"/>
            <a:r>
              <a:rPr lang="en-GB" noProof="0"/>
              <a:t>Sixth level</a:t>
            </a:r>
          </a:p>
          <a:p>
            <a:pPr lvl="6"/>
            <a:r>
              <a:rPr lang="en-GB" noProof="0"/>
              <a:t>Seventh level</a:t>
            </a:r>
          </a:p>
          <a:p>
            <a:pPr lvl="7"/>
            <a:r>
              <a:rPr lang="en-GB" noProof="0"/>
              <a:t>Eighth level</a:t>
            </a:r>
          </a:p>
          <a:p>
            <a:pPr lvl="8"/>
            <a:r>
              <a:rPr lang="en-GB" noProof="0"/>
              <a:t>Ninth level</a:t>
            </a:r>
          </a:p>
        </p:txBody>
      </p:sp>
    </p:spTree>
    <p:extLst>
      <p:ext uri="{BB962C8B-B14F-4D97-AF65-F5344CB8AC3E}">
        <p14:creationId xmlns:p14="http://schemas.microsoft.com/office/powerpoint/2010/main" val="40090476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Thirds and two key points">
    <p:spTree>
      <p:nvGrpSpPr>
        <p:cNvPr id="1" name=""/>
        <p:cNvGrpSpPr/>
        <p:nvPr/>
      </p:nvGrpSpPr>
      <p:grpSpPr>
        <a:xfrm>
          <a:off x="0" y="0"/>
          <a:ext cx="0" cy="0"/>
          <a:chOff x="0" y="0"/>
          <a:chExt cx="0" cy="0"/>
        </a:xfrm>
      </p:grpSpPr>
      <p:sp>
        <p:nvSpPr>
          <p:cNvPr id="4" name="Title 3"/>
          <p:cNvSpPr>
            <a:spLocks noGrp="1"/>
          </p:cNvSpPr>
          <p:nvPr>
            <p:ph type="title"/>
          </p:nvPr>
        </p:nvSpPr>
        <p:spPr>
          <a:xfrm>
            <a:off x="650875" y="798587"/>
            <a:ext cx="9391650" cy="720000"/>
          </a:xfrm>
        </p:spPr>
        <p:txBody>
          <a:bodyPr/>
          <a:lstStyle/>
          <a:p>
            <a:r>
              <a:rPr lang="en-US" noProof="0"/>
              <a:t>Click to edit Master title style</a:t>
            </a:r>
            <a:endParaRPr lang="en-GB" noProof="0"/>
          </a:p>
        </p:txBody>
      </p:sp>
      <p:sp>
        <p:nvSpPr>
          <p:cNvPr id="12" name="Content Placeholder 9"/>
          <p:cNvSpPr>
            <a:spLocks noGrp="1"/>
          </p:cNvSpPr>
          <p:nvPr>
            <p:ph sz="quarter" idx="13" hasCustomPrompt="1"/>
          </p:nvPr>
        </p:nvSpPr>
        <p:spPr bwMode="gray">
          <a:xfrm>
            <a:off x="650875" y="1633538"/>
            <a:ext cx="6213475" cy="5339228"/>
          </a:xfrm>
          <a:prstGeom prst="rect">
            <a:avLst/>
          </a:prstGeom>
        </p:spPr>
        <p:txBody>
          <a:bodyPr/>
          <a:lstStyle>
            <a:lvl5pPr>
              <a:defRPr/>
            </a:lvl5pPr>
          </a:lstStyle>
          <a:p>
            <a:pPr lvl="0"/>
            <a:r>
              <a:rPr lang="en-GB" noProof="0"/>
              <a:t>&lt;Insert text&gt;</a:t>
            </a:r>
          </a:p>
          <a:p>
            <a:pPr lvl="1"/>
            <a:r>
              <a:rPr lang="en-GB" noProof="0"/>
              <a:t>Second level</a:t>
            </a:r>
          </a:p>
          <a:p>
            <a:pPr lvl="2"/>
            <a:r>
              <a:rPr lang="en-GB" noProof="0"/>
              <a:t>Third level</a:t>
            </a:r>
          </a:p>
          <a:p>
            <a:pPr lvl="3"/>
            <a:r>
              <a:rPr lang="en-GB" noProof="0"/>
              <a:t>Fourth level</a:t>
            </a:r>
          </a:p>
          <a:p>
            <a:pPr lvl="4"/>
            <a:r>
              <a:rPr lang="en-GB" noProof="0"/>
              <a:t>Fifth level</a:t>
            </a:r>
          </a:p>
          <a:p>
            <a:pPr lvl="5"/>
            <a:r>
              <a:rPr lang="en-GB" noProof="0"/>
              <a:t>Sixth level</a:t>
            </a:r>
          </a:p>
          <a:p>
            <a:pPr lvl="6"/>
            <a:r>
              <a:rPr lang="en-GB" noProof="0"/>
              <a:t>Seventh level</a:t>
            </a:r>
          </a:p>
          <a:p>
            <a:pPr lvl="7"/>
            <a:r>
              <a:rPr lang="en-GB" noProof="0"/>
              <a:t>Eighth level</a:t>
            </a:r>
          </a:p>
          <a:p>
            <a:pPr lvl="8"/>
            <a:r>
              <a:rPr lang="en-GB" noProof="0"/>
              <a:t>Ninth level</a:t>
            </a:r>
          </a:p>
        </p:txBody>
      </p:sp>
      <p:sp>
        <p:nvSpPr>
          <p:cNvPr id="13" name="Content Placeholder 9"/>
          <p:cNvSpPr>
            <a:spLocks noGrp="1"/>
          </p:cNvSpPr>
          <p:nvPr>
            <p:ph sz="quarter" idx="14" hasCustomPrompt="1"/>
          </p:nvPr>
        </p:nvSpPr>
        <p:spPr bwMode="gray">
          <a:xfrm>
            <a:off x="7016400" y="1633538"/>
            <a:ext cx="3024000" cy="2592000"/>
          </a:xfrm>
          <a:prstGeom prst="rect">
            <a:avLst/>
          </a:prstGeom>
        </p:spPr>
        <p:txBody>
          <a:bodyPr/>
          <a:lstStyle>
            <a:lvl5pPr>
              <a:defRPr/>
            </a:lvl5pPr>
          </a:lstStyle>
          <a:p>
            <a:pPr lvl="0"/>
            <a:r>
              <a:rPr lang="en-GB" noProof="0"/>
              <a:t>&lt;Insert text&gt;</a:t>
            </a:r>
          </a:p>
          <a:p>
            <a:pPr lvl="1"/>
            <a:r>
              <a:rPr lang="en-GB" noProof="0"/>
              <a:t>Second level</a:t>
            </a:r>
          </a:p>
          <a:p>
            <a:pPr lvl="2"/>
            <a:r>
              <a:rPr lang="en-GB" noProof="0"/>
              <a:t>Third level</a:t>
            </a:r>
          </a:p>
          <a:p>
            <a:pPr lvl="3"/>
            <a:r>
              <a:rPr lang="en-GB" noProof="0"/>
              <a:t>Fourth level</a:t>
            </a:r>
          </a:p>
          <a:p>
            <a:pPr lvl="4"/>
            <a:r>
              <a:rPr lang="en-GB" noProof="0"/>
              <a:t>Fifth level</a:t>
            </a:r>
          </a:p>
          <a:p>
            <a:pPr lvl="5"/>
            <a:r>
              <a:rPr lang="en-GB" noProof="0"/>
              <a:t>Sixth level</a:t>
            </a:r>
          </a:p>
          <a:p>
            <a:pPr lvl="6"/>
            <a:r>
              <a:rPr lang="en-GB" noProof="0"/>
              <a:t>Seventh level</a:t>
            </a:r>
          </a:p>
          <a:p>
            <a:pPr lvl="7"/>
            <a:r>
              <a:rPr lang="en-GB" noProof="0"/>
              <a:t>Eighth level</a:t>
            </a:r>
          </a:p>
          <a:p>
            <a:pPr lvl="8"/>
            <a:r>
              <a:rPr lang="en-GB" noProof="0"/>
              <a:t>Ninth level</a:t>
            </a:r>
          </a:p>
        </p:txBody>
      </p:sp>
      <p:sp>
        <p:nvSpPr>
          <p:cNvPr id="8" name="Content Placeholder 7"/>
          <p:cNvSpPr>
            <a:spLocks noGrp="1"/>
          </p:cNvSpPr>
          <p:nvPr>
            <p:ph sz="quarter" idx="22" hasCustomPrompt="1"/>
          </p:nvPr>
        </p:nvSpPr>
        <p:spPr>
          <a:xfrm>
            <a:off x="7016400" y="4387850"/>
            <a:ext cx="3024000" cy="2592000"/>
          </a:xfrm>
          <a:prstGeom prst="rect">
            <a:avLst/>
          </a:prstGeom>
        </p:spPr>
        <p:txBody>
          <a:bodyPr/>
          <a:lstStyle>
            <a:lvl7pPr>
              <a:defRPr/>
            </a:lvl7pPr>
          </a:lstStyle>
          <a:p>
            <a:pPr lvl="0"/>
            <a:r>
              <a:rPr lang="en-GB" noProof="0"/>
              <a:t>&lt;Insert text&gt;</a:t>
            </a:r>
          </a:p>
          <a:p>
            <a:pPr lvl="1"/>
            <a:r>
              <a:rPr lang="en-GB" noProof="0"/>
              <a:t>Second level</a:t>
            </a:r>
          </a:p>
          <a:p>
            <a:pPr lvl="2"/>
            <a:r>
              <a:rPr lang="en-GB" noProof="0"/>
              <a:t>Third level</a:t>
            </a:r>
          </a:p>
          <a:p>
            <a:pPr lvl="3"/>
            <a:r>
              <a:rPr lang="en-GB" noProof="0"/>
              <a:t>Fourth level</a:t>
            </a:r>
          </a:p>
          <a:p>
            <a:pPr lvl="4"/>
            <a:r>
              <a:rPr lang="en-GB" noProof="0"/>
              <a:t>Fifth level</a:t>
            </a:r>
          </a:p>
          <a:p>
            <a:pPr lvl="5"/>
            <a:r>
              <a:rPr lang="en-GB" noProof="0"/>
              <a:t>Sixth level</a:t>
            </a:r>
          </a:p>
          <a:p>
            <a:pPr lvl="6"/>
            <a:r>
              <a:rPr lang="en-GB" noProof="0"/>
              <a:t>Seventh level	</a:t>
            </a:r>
          </a:p>
          <a:p>
            <a:pPr lvl="7"/>
            <a:r>
              <a:rPr lang="en-GB" noProof="0"/>
              <a:t>Eighth level</a:t>
            </a:r>
          </a:p>
          <a:p>
            <a:pPr lvl="8"/>
            <a:r>
              <a:rPr lang="en-GB" noProof="0"/>
              <a:t>Ninth level</a:t>
            </a:r>
          </a:p>
        </p:txBody>
      </p:sp>
    </p:spTree>
    <p:extLst>
      <p:ext uri="{BB962C8B-B14F-4D97-AF65-F5344CB8AC3E}">
        <p14:creationId xmlns:p14="http://schemas.microsoft.com/office/powerpoint/2010/main" val="32287994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0" y="7129263"/>
            <a:ext cx="10695600" cy="432000"/>
          </a:xfrm>
          <a:prstGeom prst="rect">
            <a:avLst/>
          </a:prstGeom>
          <a:solidFill>
            <a:srgbClr val="AAC3BA"/>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lstStyle/>
          <a:p>
            <a:pPr algn="ctr"/>
            <a:endParaRPr lang="en-GB"/>
          </a:p>
        </p:txBody>
      </p:sp>
      <p:sp>
        <p:nvSpPr>
          <p:cNvPr id="2" name="Title Placeholder 1"/>
          <p:cNvSpPr>
            <a:spLocks noGrp="1"/>
          </p:cNvSpPr>
          <p:nvPr>
            <p:ph type="title"/>
          </p:nvPr>
        </p:nvSpPr>
        <p:spPr bwMode="gray">
          <a:xfrm>
            <a:off x="650875" y="799200"/>
            <a:ext cx="9391650" cy="720000"/>
          </a:xfrm>
          <a:prstGeom prst="rect">
            <a:avLst/>
          </a:prstGeom>
        </p:spPr>
        <p:txBody>
          <a:bodyPr vert="horz" lIns="0" tIns="0" rIns="0" bIns="0" rtlCol="0" anchor="t" anchorCtr="0">
            <a:noAutofit/>
          </a:bodyPr>
          <a:lstStyle/>
          <a:p>
            <a:r>
              <a:rPr lang="en-GB" noProof="0"/>
              <a:t>&lt;Insert Title&gt;</a:t>
            </a:r>
          </a:p>
        </p:txBody>
      </p:sp>
      <p:cxnSp>
        <p:nvCxnSpPr>
          <p:cNvPr id="9" name="Straight Connector 8"/>
          <p:cNvCxnSpPr/>
          <p:nvPr userDrawn="1"/>
        </p:nvCxnSpPr>
        <p:spPr>
          <a:xfrm>
            <a:off x="651600" y="569656"/>
            <a:ext cx="9392400" cy="0"/>
          </a:xfrm>
          <a:prstGeom prst="line">
            <a:avLst/>
          </a:prstGeom>
          <a:ln w="12700">
            <a:solidFill>
              <a:srgbClr val="AAC3BA"/>
            </a:solidFill>
          </a:ln>
        </p:spPr>
        <p:style>
          <a:lnRef idx="1">
            <a:schemeClr val="accent1"/>
          </a:lnRef>
          <a:fillRef idx="0">
            <a:schemeClr val="accent1"/>
          </a:fillRef>
          <a:effectRef idx="0">
            <a:schemeClr val="accent1"/>
          </a:effectRef>
          <a:fontRef idx="minor">
            <a:schemeClr val="tx1"/>
          </a:fontRef>
        </p:style>
      </p:cxnSp>
      <p:sp>
        <p:nvSpPr>
          <p:cNvPr id="13" name="ctsSlideNumber"/>
          <p:cNvSpPr txBox="1">
            <a:spLocks/>
          </p:cNvSpPr>
          <p:nvPr userDrawn="1"/>
        </p:nvSpPr>
        <p:spPr bwMode="gray">
          <a:xfrm>
            <a:off x="9493000" y="343066"/>
            <a:ext cx="540000" cy="216000"/>
          </a:xfrm>
          <a:prstGeom prst="rect">
            <a:avLst/>
          </a:prstGeom>
        </p:spPr>
        <p:txBody>
          <a:bodyPr vert="horz" wrap="none" lIns="0" tIns="0" rIns="0" bIns="0" rtlCol="0" anchor="b" anchorCtr="0">
            <a:noAutofit/>
          </a:bodyPr>
          <a:lstStyle>
            <a:defPPr>
              <a:defRPr lang="en-GB"/>
            </a:defPPr>
            <a:lvl1pPr marL="0" algn="r" defTabSz="980010" rtl="0" eaLnBrk="1" latinLnBrk="0" hangingPunct="1">
              <a:defRPr sz="1200" kern="1200">
                <a:solidFill>
                  <a:srgbClr val="FF0000"/>
                </a:solidFill>
                <a:latin typeface="+mn-lt"/>
                <a:ea typeface="+mn-ea"/>
                <a:cs typeface="+mn-cs"/>
              </a:defRPr>
            </a:lvl1pPr>
            <a:lvl2pPr marL="497814" algn="l" defTabSz="980010" rtl="0" eaLnBrk="1" latinLnBrk="0" hangingPunct="1">
              <a:defRPr sz="1500" kern="1200">
                <a:solidFill>
                  <a:schemeClr val="tx1"/>
                </a:solidFill>
                <a:latin typeface="+mn-lt"/>
                <a:ea typeface="+mn-ea"/>
                <a:cs typeface="+mn-cs"/>
              </a:defRPr>
            </a:lvl2pPr>
            <a:lvl3pPr marL="995627" algn="l" defTabSz="980010" rtl="0" eaLnBrk="1" latinLnBrk="0" hangingPunct="1">
              <a:defRPr sz="1500" kern="1200">
                <a:solidFill>
                  <a:schemeClr val="tx1"/>
                </a:solidFill>
                <a:latin typeface="+mn-lt"/>
                <a:ea typeface="+mn-ea"/>
                <a:cs typeface="+mn-cs"/>
              </a:defRPr>
            </a:lvl3pPr>
            <a:lvl4pPr marL="1493441" algn="l" defTabSz="980010" rtl="0" eaLnBrk="1" latinLnBrk="0" hangingPunct="1">
              <a:defRPr sz="1500" kern="1200">
                <a:solidFill>
                  <a:schemeClr val="tx1"/>
                </a:solidFill>
                <a:latin typeface="+mn-lt"/>
                <a:ea typeface="+mn-ea"/>
                <a:cs typeface="+mn-cs"/>
              </a:defRPr>
            </a:lvl4pPr>
            <a:lvl5pPr marL="1991254" algn="l" defTabSz="980010" rtl="0" eaLnBrk="1" latinLnBrk="0" hangingPunct="1">
              <a:defRPr sz="1500" kern="1200">
                <a:solidFill>
                  <a:schemeClr val="tx1"/>
                </a:solidFill>
                <a:latin typeface="+mn-lt"/>
                <a:ea typeface="+mn-ea"/>
                <a:cs typeface="+mn-cs"/>
              </a:defRPr>
            </a:lvl5pPr>
            <a:lvl6pPr marL="2489068" algn="l" defTabSz="980010" rtl="0" eaLnBrk="1" latinLnBrk="0" hangingPunct="1">
              <a:defRPr sz="1500" kern="1200">
                <a:solidFill>
                  <a:schemeClr val="tx1"/>
                </a:solidFill>
                <a:latin typeface="+mn-lt"/>
                <a:ea typeface="+mn-ea"/>
                <a:cs typeface="+mn-cs"/>
              </a:defRPr>
            </a:lvl6pPr>
            <a:lvl7pPr marL="2986881" algn="l" defTabSz="980010" rtl="0" eaLnBrk="1" latinLnBrk="0" hangingPunct="1">
              <a:defRPr sz="1500" kern="1200">
                <a:solidFill>
                  <a:schemeClr val="tx1"/>
                </a:solidFill>
                <a:latin typeface="+mn-lt"/>
                <a:ea typeface="+mn-ea"/>
                <a:cs typeface="+mn-cs"/>
              </a:defRPr>
            </a:lvl7pPr>
            <a:lvl8pPr marL="3484696" algn="l" defTabSz="980010" rtl="0" eaLnBrk="1" latinLnBrk="0" hangingPunct="1">
              <a:defRPr sz="1500" kern="1200">
                <a:solidFill>
                  <a:schemeClr val="tx1"/>
                </a:solidFill>
                <a:latin typeface="+mn-lt"/>
                <a:ea typeface="+mn-ea"/>
                <a:cs typeface="+mn-cs"/>
              </a:defRPr>
            </a:lvl8pPr>
            <a:lvl9pPr marL="3982509" algn="l" defTabSz="980010" rtl="0" eaLnBrk="1" latinLnBrk="0" hangingPunct="1">
              <a:defRPr sz="1500" kern="1200">
                <a:solidFill>
                  <a:schemeClr val="tx1"/>
                </a:solidFill>
                <a:latin typeface="+mn-lt"/>
                <a:ea typeface="+mn-ea"/>
                <a:cs typeface="+mn-cs"/>
              </a:defRPr>
            </a:lvl9pPr>
          </a:lstStyle>
          <a:p>
            <a:fld id="{9BD6FA6A-A86D-4D06-AFF9-1E656D8048A1}" type="slidenum">
              <a:rPr lang="en-GB" sz="1400" b="1" smtClean="0">
                <a:solidFill>
                  <a:schemeClr val="accent1"/>
                </a:solidFill>
              </a:rPr>
              <a:pPr/>
              <a:t>‹#›</a:t>
            </a:fld>
            <a:endParaRPr lang="en-GB" sz="1400" b="1">
              <a:solidFill>
                <a:schemeClr val="accent1"/>
              </a:solidFill>
            </a:endParaRPr>
          </a:p>
        </p:txBody>
      </p:sp>
      <p:sp>
        <p:nvSpPr>
          <p:cNvPr id="10" name="ctsMasterTextPlaceholder"/>
          <p:cNvSpPr>
            <a:spLocks noGrp="1"/>
          </p:cNvSpPr>
          <p:nvPr>
            <p:ph type="body" idx="1"/>
          </p:nvPr>
        </p:nvSpPr>
        <p:spPr bwMode="gray">
          <a:xfrm>
            <a:off x="650875" y="1633538"/>
            <a:ext cx="9391650" cy="5339228"/>
          </a:xfrm>
          <a:prstGeom prst="rect">
            <a:avLst/>
          </a:prstGeom>
        </p:spPr>
        <p:txBody>
          <a:bodyPr vert="horz" lIns="0" tIns="0" rIns="0" bIns="0" rtlCol="0">
            <a:noAutofit/>
          </a:bodyPr>
          <a:lstStyle/>
          <a:p>
            <a:pPr lvl="0"/>
            <a:r>
              <a:rPr lang="en-GB" noProof="0"/>
              <a:t>&lt;Insert text. To format bullets select ‘Increase / Decrease List level’ &gt;</a:t>
            </a:r>
          </a:p>
          <a:p>
            <a:pPr lvl="1"/>
            <a:r>
              <a:rPr lang="en-GB" noProof="0"/>
              <a:t>Second level</a:t>
            </a:r>
          </a:p>
          <a:p>
            <a:pPr lvl="2"/>
            <a:r>
              <a:rPr lang="en-GB" noProof="0"/>
              <a:t>Third level</a:t>
            </a:r>
          </a:p>
          <a:p>
            <a:pPr lvl="3"/>
            <a:r>
              <a:rPr lang="en-GB" noProof="0"/>
              <a:t>Fourth level</a:t>
            </a:r>
          </a:p>
          <a:p>
            <a:pPr lvl="4"/>
            <a:r>
              <a:rPr lang="en-GB" noProof="0"/>
              <a:t>Fifth level</a:t>
            </a:r>
          </a:p>
          <a:p>
            <a:pPr lvl="5"/>
            <a:r>
              <a:rPr lang="en-GB" noProof="0"/>
              <a:t>Sixth level</a:t>
            </a:r>
          </a:p>
          <a:p>
            <a:pPr lvl="6"/>
            <a:r>
              <a:rPr lang="en-GB" noProof="0"/>
              <a:t>Seventh level</a:t>
            </a:r>
          </a:p>
          <a:p>
            <a:pPr lvl="7"/>
            <a:r>
              <a:rPr lang="en-GB" noProof="0"/>
              <a:t>Eighth level</a:t>
            </a:r>
          </a:p>
          <a:p>
            <a:pPr lvl="8"/>
            <a:r>
              <a:rPr lang="en-GB" noProof="0"/>
              <a:t>Ninth level</a:t>
            </a:r>
          </a:p>
        </p:txBody>
      </p:sp>
      <p:sp>
        <p:nvSpPr>
          <p:cNvPr id="8" name="TextBox 7"/>
          <p:cNvSpPr txBox="1"/>
          <p:nvPr userDrawn="1"/>
        </p:nvSpPr>
        <p:spPr>
          <a:xfrm>
            <a:off x="651600" y="343066"/>
            <a:ext cx="792000" cy="216000"/>
          </a:xfrm>
          <a:prstGeom prst="rect">
            <a:avLst/>
          </a:prstGeom>
          <a:noFill/>
        </p:spPr>
        <p:txBody>
          <a:bodyPr vert="horz" wrap="none" lIns="0" tIns="0" rIns="0" bIns="0" rtlCol="0" anchor="b" anchorCtr="0">
            <a:noAutofit/>
          </a:bodyPr>
          <a:lstStyle/>
          <a:p>
            <a:r>
              <a:rPr lang="en-GB" sz="1600" b="1">
                <a:solidFill>
                  <a:schemeClr val="tx1"/>
                </a:solidFill>
              </a:rPr>
              <a:t>Cardano</a:t>
            </a:r>
          </a:p>
        </p:txBody>
      </p:sp>
      <p:sp>
        <p:nvSpPr>
          <p:cNvPr id="12" name="ctsFooter"/>
          <p:cNvSpPr txBox="1"/>
          <p:nvPr userDrawn="1"/>
        </p:nvSpPr>
        <p:spPr>
          <a:xfrm>
            <a:off x="1582027" y="374400"/>
            <a:ext cx="2952000" cy="184666"/>
          </a:xfrm>
          <a:prstGeom prst="rect">
            <a:avLst/>
          </a:prstGeom>
          <a:noFill/>
        </p:spPr>
        <p:txBody>
          <a:bodyPr wrap="none" lIns="0" tIns="0" rIns="0" bIns="0" rtlCol="0" anchor="b" anchorCtr="0">
            <a:noAutofit/>
          </a:bodyPr>
          <a:lstStyle/>
          <a:p>
            <a:endParaRPr lang="en-GB" sz="1600" noProof="0">
              <a:solidFill>
                <a:schemeClr val="tx1"/>
              </a:solidFill>
            </a:endParaRPr>
          </a:p>
        </p:txBody>
      </p:sp>
      <p:grpSp>
        <p:nvGrpSpPr>
          <p:cNvPr id="11" name="ctsGrid" hidden="1"/>
          <p:cNvGrpSpPr/>
          <p:nvPr userDrawn="1"/>
        </p:nvGrpSpPr>
        <p:grpSpPr>
          <a:xfrm>
            <a:off x="-9525" y="-9525"/>
            <a:ext cx="10693399" cy="7561264"/>
            <a:chOff x="-9525" y="-9525"/>
            <a:chExt cx="10693399" cy="7561264"/>
          </a:xfrm>
        </p:grpSpPr>
        <p:cxnSp>
          <p:nvCxnSpPr>
            <p:cNvPr id="14" name="Straight Connector 13"/>
            <p:cNvCxnSpPr/>
            <p:nvPr/>
          </p:nvCxnSpPr>
          <p:spPr>
            <a:xfrm rot="5400000">
              <a:off x="-3137879" y="3771107"/>
              <a:ext cx="7561263" cy="0"/>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1489476" y="3771107"/>
              <a:ext cx="7561263" cy="0"/>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5400000">
              <a:off x="1626938" y="3771107"/>
              <a:ext cx="7561263" cy="0"/>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5400000">
              <a:off x="6252370" y="3771107"/>
              <a:ext cx="7561263" cy="0"/>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9525" y="4384152"/>
              <a:ext cx="10693399" cy="0"/>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10800000">
              <a:off x="-9525" y="6968584"/>
              <a:ext cx="10693399" cy="0"/>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10800000">
              <a:off x="-9525" y="1624013"/>
              <a:ext cx="10693399" cy="0"/>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10800000">
              <a:off x="-9525" y="1518666"/>
              <a:ext cx="10693399" cy="0"/>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10800000">
              <a:off x="-9525" y="795967"/>
              <a:ext cx="10693399" cy="0"/>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10800000">
              <a:off x="-9525" y="567890"/>
              <a:ext cx="10693399" cy="0"/>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10800000">
              <a:off x="-9525" y="4232798"/>
              <a:ext cx="10693399" cy="0"/>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5400000">
              <a:off x="-100957" y="3771107"/>
              <a:ext cx="7561263" cy="0"/>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5400000">
              <a:off x="60968" y="3771107"/>
              <a:ext cx="7561263" cy="0"/>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5400000">
              <a:off x="3080151" y="3771108"/>
              <a:ext cx="7561263" cy="0"/>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5400000">
              <a:off x="3236663" y="3771108"/>
              <a:ext cx="7561263" cy="0"/>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gr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7" r:id="rId4"/>
    <p:sldLayoutId id="2147483652" r:id="rId5"/>
    <p:sldLayoutId id="2147483665" r:id="rId6"/>
    <p:sldLayoutId id="2147483664" r:id="rId7"/>
    <p:sldLayoutId id="2147483662" r:id="rId8"/>
    <p:sldLayoutId id="2147483663" r:id="rId9"/>
    <p:sldLayoutId id="2147483669" r:id="rId10"/>
    <p:sldLayoutId id="2147483670" r:id="rId11"/>
    <p:sldLayoutId id="2147483654" r:id="rId12"/>
    <p:sldLayoutId id="2147483666" r:id="rId13"/>
    <p:sldLayoutId id="2147483668" r:id="rId14"/>
    <p:sldLayoutId id="2147483661" r:id="rId15"/>
  </p:sldLayoutIdLst>
  <p:hf hdr="0"/>
  <p:txStyles>
    <p:titleStyle>
      <a:lvl1pPr algn="l" defTabSz="995627" rtl="0" eaLnBrk="1" latinLnBrk="0" hangingPunct="1">
        <a:lnSpc>
          <a:spcPct val="80000"/>
        </a:lnSpc>
        <a:spcBef>
          <a:spcPct val="0"/>
        </a:spcBef>
        <a:buNone/>
        <a:defRPr sz="3200" b="1" kern="1200" baseline="0">
          <a:solidFill>
            <a:schemeClr val="tx1"/>
          </a:solidFill>
          <a:latin typeface="+mj-lt"/>
          <a:ea typeface="+mj-ea"/>
          <a:cs typeface="+mj-cs"/>
        </a:defRPr>
      </a:lvl1pPr>
    </p:titleStyle>
    <p:bodyStyle>
      <a:lvl1pPr marL="0" indent="0" algn="l" defTabSz="995627" rtl="0" eaLnBrk="1" latinLnBrk="0" hangingPunct="1">
        <a:spcBef>
          <a:spcPts val="1200"/>
        </a:spcBef>
        <a:buFont typeface="Arial" pitchFamily="34" charset="0"/>
        <a:buNone/>
        <a:defRPr sz="2400" b="1" kern="1200" baseline="0">
          <a:solidFill>
            <a:schemeClr val="tx1"/>
          </a:solidFill>
          <a:latin typeface="+mn-lt"/>
          <a:ea typeface="+mn-ea"/>
          <a:cs typeface="+mn-cs"/>
        </a:defRPr>
      </a:lvl1pPr>
      <a:lvl2pPr marL="0" indent="0" algn="l" defTabSz="995627" rtl="0" eaLnBrk="1" latinLnBrk="0" hangingPunct="1">
        <a:spcBef>
          <a:spcPts val="600"/>
        </a:spcBef>
        <a:buFont typeface="Arial" panose="05020102010507070707" pitchFamily="18" charset="2"/>
        <a:buNone/>
        <a:defRPr sz="1800" kern="1200">
          <a:solidFill>
            <a:schemeClr val="tx1"/>
          </a:solidFill>
          <a:latin typeface="+mn-lt"/>
          <a:ea typeface="+mn-ea"/>
          <a:cs typeface="+mn-cs"/>
        </a:defRPr>
      </a:lvl2pPr>
      <a:lvl3pPr marL="180000" indent="-180000" algn="l" defTabSz="995627" rtl="0" eaLnBrk="1" latinLnBrk="0" hangingPunct="1">
        <a:spcBef>
          <a:spcPts val="300"/>
        </a:spcBef>
        <a:buClr>
          <a:schemeClr val="tx1"/>
        </a:buClr>
        <a:buFont typeface="Arial" pitchFamily="34" charset="0"/>
        <a:buChar char="–"/>
        <a:defRPr sz="1600" kern="1200">
          <a:solidFill>
            <a:schemeClr val="tx1"/>
          </a:solidFill>
          <a:latin typeface="+mn-lt"/>
          <a:ea typeface="+mn-ea"/>
          <a:cs typeface="+mn-cs"/>
        </a:defRPr>
      </a:lvl3pPr>
      <a:lvl4pPr marL="360000" indent="-180000" algn="l" defTabSz="995627" rtl="0" eaLnBrk="1" latinLnBrk="0" hangingPunct="1">
        <a:spcBef>
          <a:spcPts val="300"/>
        </a:spcBef>
        <a:buClr>
          <a:schemeClr val="tx1"/>
        </a:buClr>
        <a:buFont typeface="Arial" pitchFamily="34" charset="0"/>
        <a:buChar char="•"/>
        <a:defRPr sz="1600" kern="1200">
          <a:solidFill>
            <a:schemeClr val="tx1"/>
          </a:solidFill>
          <a:latin typeface="+mn-lt"/>
          <a:ea typeface="+mn-ea"/>
          <a:cs typeface="+mn-cs"/>
        </a:defRPr>
      </a:lvl4pPr>
      <a:lvl5pPr marL="540000" indent="-180000" algn="l" defTabSz="995627" rtl="0" eaLnBrk="1" latinLnBrk="0" hangingPunct="1">
        <a:spcBef>
          <a:spcPts val="300"/>
        </a:spcBef>
        <a:buClr>
          <a:schemeClr val="tx1"/>
        </a:buClr>
        <a:buFont typeface="Arial" pitchFamily="34" charset="0"/>
        <a:buChar char="–"/>
        <a:defRPr sz="1600" kern="1200">
          <a:solidFill>
            <a:schemeClr val="tx1"/>
          </a:solidFill>
          <a:latin typeface="+mn-lt"/>
          <a:ea typeface="+mn-ea"/>
          <a:cs typeface="+mn-cs"/>
        </a:defRPr>
      </a:lvl5pPr>
      <a:lvl6pPr marL="720000" indent="-180000" algn="l" defTabSz="995627" rtl="0" eaLnBrk="1" latinLnBrk="0" hangingPunct="1">
        <a:spcBef>
          <a:spcPts val="300"/>
        </a:spcBef>
        <a:buClr>
          <a:schemeClr val="tx1"/>
        </a:buClr>
        <a:buFont typeface="Arial" pitchFamily="34" charset="0"/>
        <a:buChar char="»"/>
        <a:defRPr sz="1600" kern="1200">
          <a:solidFill>
            <a:schemeClr val="tx1"/>
          </a:solidFill>
          <a:latin typeface="+mn-lt"/>
          <a:ea typeface="+mn-ea"/>
          <a:cs typeface="+mn-cs"/>
        </a:defRPr>
      </a:lvl6pPr>
      <a:lvl7pPr marL="900000" indent="-180000" algn="l" defTabSz="995627" rtl="0" eaLnBrk="1" latinLnBrk="0" hangingPunct="1">
        <a:spcBef>
          <a:spcPts val="300"/>
        </a:spcBef>
        <a:buClr>
          <a:schemeClr val="tx1"/>
        </a:buClr>
        <a:buFont typeface="Arial" pitchFamily="34" charset="0"/>
        <a:buChar char="–"/>
        <a:defRPr sz="1600" kern="1200">
          <a:solidFill>
            <a:schemeClr val="tx1"/>
          </a:solidFill>
          <a:latin typeface="+mn-lt"/>
          <a:ea typeface="+mn-ea"/>
          <a:cs typeface="+mn-cs"/>
        </a:defRPr>
      </a:lvl7pPr>
      <a:lvl8pPr marL="1080000" indent="-180000" algn="l" defTabSz="995627" rtl="0" eaLnBrk="1" latinLnBrk="0" hangingPunct="1">
        <a:spcBef>
          <a:spcPts val="300"/>
        </a:spcBef>
        <a:buClr>
          <a:schemeClr val="tx1"/>
        </a:buClr>
        <a:buFont typeface="Arial" pitchFamily="34" charset="0"/>
        <a:buChar char="•"/>
        <a:defRPr sz="1600" kern="1200">
          <a:solidFill>
            <a:schemeClr val="tx1"/>
          </a:solidFill>
          <a:latin typeface="+mn-lt"/>
          <a:ea typeface="+mn-ea"/>
          <a:cs typeface="+mn-cs"/>
        </a:defRPr>
      </a:lvl8pPr>
      <a:lvl9pPr marL="1260000" indent="-180000" algn="l" defTabSz="995627" rtl="0" eaLnBrk="1" latinLnBrk="0" hangingPunct="1">
        <a:spcBef>
          <a:spcPts val="300"/>
        </a:spcBef>
        <a:buClr>
          <a:schemeClr val="tx1"/>
        </a:buClr>
        <a:buFont typeface="Arial" pitchFamily="34" charset="0"/>
        <a:buChar char="–"/>
        <a:defRPr sz="1600" kern="1200" baseline="0">
          <a:solidFill>
            <a:schemeClr val="tx1"/>
          </a:solidFill>
          <a:latin typeface="+mn-lt"/>
          <a:ea typeface="+mn-ea"/>
          <a:cs typeface="+mn-cs"/>
        </a:defRPr>
      </a:lvl9pPr>
    </p:bodyStyle>
    <p:otherStyle>
      <a:defPPr>
        <a:defRPr lang="en-GB"/>
      </a:defPPr>
      <a:lvl1pPr marL="0" indent="0" algn="l" defTabSz="995627" rtl="0" eaLnBrk="1" latinLnBrk="0" hangingPunct="1">
        <a:spcBef>
          <a:spcPts val="600"/>
        </a:spcBef>
        <a:buFont typeface="Arial" panose="05020102010507070707" pitchFamily="18" charset="2"/>
        <a:buNone/>
        <a:defRPr sz="1800" kern="1200">
          <a:solidFill>
            <a:schemeClr val="tx1"/>
          </a:solidFill>
          <a:latin typeface="+mn-lt"/>
          <a:ea typeface="+mn-ea"/>
          <a:cs typeface="+mn-cs"/>
        </a:defRPr>
      </a:lvl1pPr>
      <a:lvl2pPr marL="180000" indent="-180000" algn="l" defTabSz="995627" rtl="0" eaLnBrk="1" latinLnBrk="0" hangingPunct="1">
        <a:spcBef>
          <a:spcPts val="300"/>
        </a:spcBef>
        <a:buFont typeface="Arial" pitchFamily="34" charset="0"/>
        <a:buChar char="–"/>
        <a:defRPr sz="1600" kern="1200">
          <a:solidFill>
            <a:schemeClr val="tx1"/>
          </a:solidFill>
          <a:latin typeface="+mn-lt"/>
          <a:ea typeface="+mn-ea"/>
          <a:cs typeface="+mn-cs"/>
        </a:defRPr>
      </a:lvl2pPr>
      <a:lvl3pPr marL="360000" indent="-180000" algn="l" defTabSz="995627" rtl="0" eaLnBrk="1" latinLnBrk="0" hangingPunct="1">
        <a:spcBef>
          <a:spcPts val="300"/>
        </a:spcBef>
        <a:buFont typeface="Arial" pitchFamily="34" charset="0"/>
        <a:buChar char="•"/>
        <a:defRPr sz="1600" kern="1200">
          <a:solidFill>
            <a:schemeClr val="tx1"/>
          </a:solidFill>
          <a:latin typeface="+mn-lt"/>
          <a:ea typeface="+mn-ea"/>
          <a:cs typeface="+mn-cs"/>
        </a:defRPr>
      </a:lvl3pPr>
      <a:lvl4pPr marL="540000" indent="-180000" algn="l" defTabSz="995627" rtl="0" eaLnBrk="1" latinLnBrk="0" hangingPunct="1">
        <a:spcBef>
          <a:spcPts val="300"/>
        </a:spcBef>
        <a:buFont typeface="Arial" pitchFamily="34" charset="0"/>
        <a:buChar char="–"/>
        <a:defRPr sz="1600" kern="1200">
          <a:solidFill>
            <a:schemeClr val="tx1"/>
          </a:solidFill>
          <a:latin typeface="+mn-lt"/>
          <a:ea typeface="+mn-ea"/>
          <a:cs typeface="+mn-cs"/>
        </a:defRPr>
      </a:lvl4pPr>
      <a:lvl5pPr marL="720000" indent="-180000" algn="l" defTabSz="995627" rtl="0" eaLnBrk="1" latinLnBrk="0" hangingPunct="1">
        <a:spcBef>
          <a:spcPts val="300"/>
        </a:spcBef>
        <a:buFont typeface="Arial" pitchFamily="34" charset="0"/>
        <a:buChar char="»"/>
        <a:defRPr sz="1600" kern="1200">
          <a:solidFill>
            <a:schemeClr val="tx1"/>
          </a:solidFill>
          <a:latin typeface="+mn-lt"/>
          <a:ea typeface="+mn-ea"/>
          <a:cs typeface="+mn-cs"/>
        </a:defRPr>
      </a:lvl5pPr>
      <a:lvl6pPr marL="900000" indent="-180000" algn="l" defTabSz="995627" rtl="0" eaLnBrk="1" latinLnBrk="0" hangingPunct="1">
        <a:spcBef>
          <a:spcPts val="300"/>
        </a:spcBef>
        <a:buFont typeface="Arial" pitchFamily="34" charset="0"/>
        <a:buChar char="–"/>
        <a:defRPr sz="1600" kern="1200">
          <a:solidFill>
            <a:schemeClr val="tx1"/>
          </a:solidFill>
          <a:latin typeface="+mn-lt"/>
          <a:ea typeface="+mn-ea"/>
          <a:cs typeface="+mn-cs"/>
        </a:defRPr>
      </a:lvl6pPr>
      <a:lvl7pPr marL="1080000" indent="-180000" algn="l" defTabSz="995627" rtl="0" eaLnBrk="1" latinLnBrk="0" hangingPunct="1">
        <a:spcBef>
          <a:spcPts val="300"/>
        </a:spcBef>
        <a:buFont typeface="Arial" pitchFamily="34" charset="0"/>
        <a:buChar char="•"/>
        <a:defRPr sz="1600" kern="1200">
          <a:solidFill>
            <a:schemeClr val="tx1"/>
          </a:solidFill>
          <a:latin typeface="+mn-lt"/>
          <a:ea typeface="+mn-ea"/>
          <a:cs typeface="+mn-cs"/>
        </a:defRPr>
      </a:lvl7pPr>
      <a:lvl8pPr marL="1260000" indent="-180000" algn="l" defTabSz="995627" rtl="0" eaLnBrk="1" latinLnBrk="0" hangingPunct="1">
        <a:spcBef>
          <a:spcPts val="300"/>
        </a:spcBef>
        <a:buFont typeface="Arial" pitchFamily="34" charset="0"/>
        <a:buChar char="–"/>
        <a:defRPr sz="1600" kern="1200" baseline="0">
          <a:solidFill>
            <a:schemeClr val="tx1"/>
          </a:solidFill>
          <a:latin typeface="+mn-lt"/>
          <a:ea typeface="+mn-ea"/>
          <a:cs typeface="+mn-cs"/>
        </a:defRPr>
      </a:lvl8pPr>
      <a:lvl9pPr marL="1440000" indent="-180000" algn="l" defTabSz="995627" rtl="0" eaLnBrk="1" latinLnBrk="0" hangingPunct="1">
        <a:spcBef>
          <a:spcPts val="300"/>
        </a:spcBef>
        <a:buFont typeface="Arial" pitchFamily="34" charset="0"/>
        <a:buChar char="»"/>
        <a:defRPr sz="1600" kern="1200" baseline="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5.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5.xml"/><Relationship Id="rId1" Type="http://schemas.openxmlformats.org/officeDocument/2006/relationships/tags" Target="../tags/tag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5.xml"/><Relationship Id="rId1" Type="http://schemas.openxmlformats.org/officeDocument/2006/relationships/tags" Target="../tags/tag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25265" y="786081"/>
            <a:ext cx="9391650" cy="521398"/>
          </a:xfrm>
        </p:spPr>
        <p:txBody>
          <a:bodyPr/>
          <a:lstStyle/>
          <a:p>
            <a:r>
              <a:rPr lang="en-GB"/>
              <a:t>Cardano Approach to Responsible Investment</a:t>
            </a:r>
          </a:p>
        </p:txBody>
      </p:sp>
      <p:graphicFrame>
        <p:nvGraphicFramePr>
          <p:cNvPr id="5" name="Table 1"/>
          <p:cNvGraphicFramePr>
            <a:graphicFrameLocks/>
          </p:cNvGraphicFramePr>
          <p:nvPr>
            <p:custDataLst>
              <p:tags r:id="rId1"/>
            </p:custDataLst>
            <p:extLst>
              <p:ext uri="{D42A27DB-BD31-4B8C-83A1-F6EECF244321}">
                <p14:modId xmlns:p14="http://schemas.microsoft.com/office/powerpoint/2010/main" val="1008975025"/>
              </p:ext>
            </p:extLst>
          </p:nvPr>
        </p:nvGraphicFramePr>
        <p:xfrm>
          <a:off x="625265" y="3743796"/>
          <a:ext cx="9391650" cy="2135385"/>
        </p:xfrm>
        <a:graphic>
          <a:graphicData uri="http://schemas.openxmlformats.org/drawingml/2006/table">
            <a:tbl>
              <a:tblPr firstRow="1" lastRow="1" bandRow="1">
                <a:tableStyleId>{CEF6447A-24EA-4742-A8FB-1DF080B5CEFA}</a:tableStyleId>
              </a:tblPr>
              <a:tblGrid>
                <a:gridCol w="1327360">
                  <a:extLst>
                    <a:ext uri="{9D8B030D-6E8A-4147-A177-3AD203B41FA5}">
                      <a16:colId xmlns:a16="http://schemas.microsoft.com/office/drawing/2014/main" val="20000"/>
                    </a:ext>
                  </a:extLst>
                </a:gridCol>
                <a:gridCol w="1770289">
                  <a:extLst>
                    <a:ext uri="{9D8B030D-6E8A-4147-A177-3AD203B41FA5}">
                      <a16:colId xmlns:a16="http://schemas.microsoft.com/office/drawing/2014/main" val="20001"/>
                    </a:ext>
                  </a:extLst>
                </a:gridCol>
                <a:gridCol w="6294001">
                  <a:extLst>
                    <a:ext uri="{9D8B030D-6E8A-4147-A177-3AD203B41FA5}">
                      <a16:colId xmlns:a16="http://schemas.microsoft.com/office/drawing/2014/main" val="2373428800"/>
                    </a:ext>
                  </a:extLst>
                </a:gridCol>
              </a:tblGrid>
              <a:tr h="497865">
                <a:tc>
                  <a:txBody>
                    <a:bodyPr/>
                    <a:lstStyle/>
                    <a:p>
                      <a:pPr lvl="0" algn="l"/>
                      <a:r>
                        <a:rPr lang="en-GB" sz="1200"/>
                        <a:t>Asset class</a:t>
                      </a:r>
                    </a:p>
                  </a:txBody>
                  <a:tcPr marL="36000" marR="36000" marT="36000" marB="36000" anchor="ctr"/>
                </a:tc>
                <a:tc>
                  <a:txBody>
                    <a:bodyPr/>
                    <a:lstStyle/>
                    <a:p>
                      <a:pPr algn="l"/>
                      <a:r>
                        <a:rPr lang="en-GB" sz="1200"/>
                        <a:t>Relevance</a:t>
                      </a:r>
                      <a:r>
                        <a:rPr lang="en-GB" sz="1200" baseline="0"/>
                        <a:t> of ESG</a:t>
                      </a:r>
                      <a:endParaRPr lang="en-GB" sz="1200"/>
                    </a:p>
                  </a:txBody>
                  <a:tcPr marL="36000" marR="36000" marT="36000" marB="36000" anchor="ctr"/>
                </a:tc>
                <a:tc>
                  <a:txBody>
                    <a:bodyPr/>
                    <a:lstStyle/>
                    <a:p>
                      <a:pPr algn="l"/>
                      <a:r>
                        <a:rPr lang="en-GB" sz="1200"/>
                        <a:t>Cardano RI Engagement </a:t>
                      </a:r>
                    </a:p>
                  </a:txBody>
                  <a:tcPr marL="36000" marR="36000" marT="36000" marB="36000" anchor="ctr"/>
                </a:tc>
                <a:extLst>
                  <a:ext uri="{0D108BD9-81ED-4DB2-BD59-A6C34878D82A}">
                    <a16:rowId xmlns:a16="http://schemas.microsoft.com/office/drawing/2014/main" val="10000"/>
                  </a:ext>
                </a:extLst>
              </a:tr>
              <a:tr h="854819">
                <a:tc>
                  <a:txBody>
                    <a:bodyPr/>
                    <a:lstStyle/>
                    <a:p>
                      <a:pPr algn="l"/>
                      <a:r>
                        <a:rPr lang="en-GB" sz="1100" b="1"/>
                        <a:t>Macro</a:t>
                      </a:r>
                      <a:r>
                        <a:rPr lang="en-GB" sz="1100" b="1" baseline="0"/>
                        <a:t> orientated</a:t>
                      </a:r>
                      <a:endParaRPr lang="en-GB" sz="1100" b="1"/>
                    </a:p>
                  </a:txBody>
                  <a:tcPr marL="36000" marR="36000" marT="36000" marB="36000" anchor="ctr">
                    <a:lnB w="12700" cap="flat" cmpd="sng" algn="ctr">
                      <a:solidFill>
                        <a:schemeClr val="tx1"/>
                      </a:solidFill>
                      <a:prstDash val="solid"/>
                      <a:round/>
                      <a:headEnd type="none" w="med" len="med"/>
                      <a:tailEnd type="none" w="med" len="med"/>
                    </a:lnB>
                    <a:solidFill>
                      <a:schemeClr val="bg1"/>
                    </a:solidFill>
                  </a:tcPr>
                </a:tc>
                <a:tc>
                  <a:txBody>
                    <a:bodyPr/>
                    <a:lstStyle/>
                    <a:p>
                      <a:pPr marL="0" algn="l" defTabSz="1007900" rtl="0" eaLnBrk="1" latinLnBrk="0" hangingPunct="1"/>
                      <a:r>
                        <a:rPr lang="en-GB" sz="1100"/>
                        <a:t>Low focus</a:t>
                      </a:r>
                    </a:p>
                  </a:txBody>
                  <a:tcPr marL="36000" marR="36000" marT="36000" marB="36000" anchor="ctr">
                    <a:lnB w="12700" cap="flat" cmpd="sng" algn="ctr">
                      <a:solidFill>
                        <a:schemeClr val="tx1"/>
                      </a:solidFill>
                      <a:prstDash val="solid"/>
                      <a:round/>
                      <a:headEnd type="none" w="med" len="med"/>
                      <a:tailEnd type="none" w="med" len="med"/>
                    </a:lnB>
                    <a:solidFill>
                      <a:schemeClr val="bg1"/>
                    </a:solidFill>
                  </a:tcPr>
                </a:tc>
                <a:tc>
                  <a:txBody>
                    <a:bodyPr/>
                    <a:lstStyle/>
                    <a:p>
                      <a:pPr marL="0" algn="l" defTabSz="1007900" rtl="0" eaLnBrk="1" latinLnBrk="0" hangingPunct="1"/>
                      <a:r>
                        <a:rPr lang="en-GB" sz="1100"/>
                        <a:t>Cardano expects managers to integrate ESG issues and engage in stewardship, which we believe leads to superior risk-adjusted returns.</a:t>
                      </a:r>
                    </a:p>
                    <a:p>
                      <a:pPr marL="0" indent="0" algn="l" defTabSz="995627" rtl="0" eaLnBrk="1" latinLnBrk="0" hangingPunct="1">
                        <a:spcBef>
                          <a:spcPts val="600"/>
                        </a:spcBef>
                        <a:buFont typeface="Arial" panose="05020102010507070707" pitchFamily="18" charset="2"/>
                        <a:buNone/>
                      </a:pPr>
                      <a:r>
                        <a:rPr lang="en-GB" sz="1100" b="0" kern="1200">
                          <a:solidFill>
                            <a:schemeClr val="dk1"/>
                          </a:solidFill>
                          <a:latin typeface="+mn-lt"/>
                          <a:ea typeface="+mn-ea"/>
                          <a:cs typeface="+mn-cs"/>
                        </a:rPr>
                        <a:t>ESG issues will be considered in the assessment of government issuers.</a:t>
                      </a:r>
                    </a:p>
                    <a:p>
                      <a:pPr marL="0" indent="0" algn="l" defTabSz="995627" rtl="0" eaLnBrk="1" latinLnBrk="0" hangingPunct="1">
                        <a:spcBef>
                          <a:spcPts val="600"/>
                        </a:spcBef>
                        <a:buFont typeface="Arial" panose="05020102010507070707" pitchFamily="18" charset="2"/>
                        <a:buNone/>
                      </a:pPr>
                      <a:r>
                        <a:rPr lang="en-GB" sz="1100" b="0" kern="1200">
                          <a:solidFill>
                            <a:schemeClr val="dk1"/>
                          </a:solidFill>
                          <a:latin typeface="+mn-lt"/>
                          <a:ea typeface="+mn-ea"/>
                          <a:cs typeface="+mn-cs"/>
                        </a:rPr>
                        <a:t>For swaps and other derivative positions, ESG issues will be considered in counterparty assessment.</a:t>
                      </a:r>
                    </a:p>
                  </a:txBody>
                  <a:tcPr marL="36000" marR="36000" marT="36000" marB="36000" anchor="ctr">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476425">
                <a:tc>
                  <a:txBody>
                    <a:bodyPr/>
                    <a:lstStyle/>
                    <a:p>
                      <a:pPr algn="l"/>
                      <a:r>
                        <a:rPr lang="en-GB" sz="1100" b="1"/>
                        <a:t>Physical Commodities</a:t>
                      </a:r>
                    </a:p>
                  </a:txBody>
                  <a:tcPr marL="36000" marR="36000" marT="36000" marB="3600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l" defTabSz="1007900" rtl="0" eaLnBrk="1" latinLnBrk="0" hangingPunct="1"/>
                      <a:r>
                        <a:rPr lang="en-GB" sz="1100" b="0"/>
                        <a:t>High focus</a:t>
                      </a:r>
                    </a:p>
                  </a:txBody>
                  <a:tcPr marL="36000" marR="36000" marT="36000" marB="3600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l" defTabSz="1007900" rtl="0" eaLnBrk="1" latinLnBrk="0" hangingPunct="1"/>
                      <a:r>
                        <a:rPr lang="en-GB" sz="1100" b="0"/>
                        <a:t>Cardano integrates ESG issues in commodity investing. We consider sourcing criteria such as the application of international standards, as well as environmental considerations. </a:t>
                      </a:r>
                      <a:r>
                        <a:rPr lang="en-US" sz="1100" b="0"/>
                        <a:t>We will be disinvesting from fossil fuel commodity exposures.</a:t>
                      </a:r>
                      <a:endParaRPr lang="en-GB" sz="1100" b="0"/>
                    </a:p>
                  </a:txBody>
                  <a:tcPr marL="36000" marR="36000" marT="36000" marB="3600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bl>
          </a:graphicData>
        </a:graphic>
      </p:graphicFrame>
      <p:sp>
        <p:nvSpPr>
          <p:cNvPr id="6" name="TextBox 5">
            <a:extLst>
              <a:ext uri="{FF2B5EF4-FFF2-40B4-BE49-F238E27FC236}">
                <a16:creationId xmlns:a16="http://schemas.microsoft.com/office/drawing/2014/main" id="{236123DC-DB1E-425A-BFA2-8069EA5E606D}"/>
              </a:ext>
            </a:extLst>
          </p:cNvPr>
          <p:cNvSpPr txBox="1"/>
          <p:nvPr/>
        </p:nvSpPr>
        <p:spPr>
          <a:xfrm>
            <a:off x="625265" y="1549251"/>
            <a:ext cx="9391650" cy="1261884"/>
          </a:xfrm>
          <a:prstGeom prst="rect">
            <a:avLst/>
          </a:prstGeom>
          <a:noFill/>
        </p:spPr>
        <p:txBody>
          <a:bodyPr wrap="square" lIns="0" tIns="0" rIns="0" bIns="0" rtlCol="0">
            <a:spAutoFit/>
          </a:bodyPr>
          <a:lstStyle/>
          <a:p>
            <a:pPr>
              <a:spcBef>
                <a:spcPts val="0"/>
              </a:spcBef>
              <a:spcAft>
                <a:spcPts val="600"/>
              </a:spcAft>
            </a:pPr>
            <a:r>
              <a:rPr lang="en-GB" sz="1200">
                <a:solidFill>
                  <a:srgbClr val="E86D1F"/>
                </a:solidFill>
                <a:latin typeface="Arial (Body)"/>
              </a:rPr>
              <a:t>Cardano integrates ESG issues, as well as real-world sustainability impact, in all our investment decisions. We believe that sustainable investment leads to superior risk-adjusted returns.</a:t>
            </a:r>
          </a:p>
          <a:p>
            <a:pPr>
              <a:spcBef>
                <a:spcPts val="0"/>
              </a:spcBef>
              <a:spcAft>
                <a:spcPts val="600"/>
              </a:spcAft>
            </a:pPr>
            <a:r>
              <a:rPr lang="en-US" sz="1200">
                <a:solidFill>
                  <a:srgbClr val="E86D1F"/>
                </a:solidFill>
                <a:latin typeface="Arial (Body)"/>
              </a:rPr>
              <a:t>We </a:t>
            </a:r>
            <a:r>
              <a:rPr lang="en-US" sz="1200" err="1">
                <a:solidFill>
                  <a:srgbClr val="E86D1F"/>
                </a:solidFill>
                <a:latin typeface="Arial (Body)"/>
              </a:rPr>
              <a:t>recognise</a:t>
            </a:r>
            <a:r>
              <a:rPr lang="en-US" sz="1200">
                <a:solidFill>
                  <a:srgbClr val="E86D1F"/>
                </a:solidFill>
                <a:latin typeface="Arial (Body)"/>
              </a:rPr>
              <a:t> that ESG issues have a greater impact on some asset classes than others. For example, in equity and credit we will be able to exert a higher degree of influence and engagement, and as such, will have greater ESG focus than investing synthetically through derivative instruments. That said, minimum ESG standards will apply to all our investments.</a:t>
            </a:r>
          </a:p>
          <a:p>
            <a:pPr>
              <a:spcBef>
                <a:spcPts val="0"/>
              </a:spcBef>
              <a:spcAft>
                <a:spcPts val="600"/>
              </a:spcAft>
            </a:pPr>
            <a:r>
              <a:rPr lang="en-US" sz="1200">
                <a:solidFill>
                  <a:srgbClr val="E86D1F"/>
                </a:solidFill>
                <a:latin typeface="Arial (Body)"/>
              </a:rPr>
              <a:t>In the following slides, we set out whether the asset class is high focus or low focus, and our sustainable investment approach.</a:t>
            </a:r>
          </a:p>
        </p:txBody>
      </p:sp>
    </p:spTree>
    <p:extLst>
      <p:ext uri="{BB962C8B-B14F-4D97-AF65-F5344CB8AC3E}">
        <p14:creationId xmlns:p14="http://schemas.microsoft.com/office/powerpoint/2010/main" val="1442722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25265" y="786081"/>
            <a:ext cx="9391650" cy="521398"/>
          </a:xfrm>
        </p:spPr>
        <p:txBody>
          <a:bodyPr/>
          <a:lstStyle/>
          <a:p>
            <a:r>
              <a:rPr lang="en-GB"/>
              <a:t>Cardano Approach to Responsible Investment</a:t>
            </a:r>
          </a:p>
        </p:txBody>
      </p:sp>
      <p:graphicFrame>
        <p:nvGraphicFramePr>
          <p:cNvPr id="5" name="Table 1"/>
          <p:cNvGraphicFramePr>
            <a:graphicFrameLocks/>
          </p:cNvGraphicFramePr>
          <p:nvPr>
            <p:custDataLst>
              <p:tags r:id="rId1"/>
            </p:custDataLst>
            <p:extLst>
              <p:ext uri="{D42A27DB-BD31-4B8C-83A1-F6EECF244321}">
                <p14:modId xmlns:p14="http://schemas.microsoft.com/office/powerpoint/2010/main" val="1007063430"/>
              </p:ext>
            </p:extLst>
          </p:nvPr>
        </p:nvGraphicFramePr>
        <p:xfrm>
          <a:off x="625265" y="1577331"/>
          <a:ext cx="9391650" cy="3766065"/>
        </p:xfrm>
        <a:graphic>
          <a:graphicData uri="http://schemas.openxmlformats.org/drawingml/2006/table">
            <a:tbl>
              <a:tblPr firstRow="1" lastRow="1" bandRow="1">
                <a:tableStyleId>{CEF6447A-24EA-4742-A8FB-1DF080B5CEFA}</a:tableStyleId>
              </a:tblPr>
              <a:tblGrid>
                <a:gridCol w="889210">
                  <a:extLst>
                    <a:ext uri="{9D8B030D-6E8A-4147-A177-3AD203B41FA5}">
                      <a16:colId xmlns:a16="http://schemas.microsoft.com/office/drawing/2014/main" val="20000"/>
                    </a:ext>
                  </a:extLst>
                </a:gridCol>
                <a:gridCol w="1696811">
                  <a:extLst>
                    <a:ext uri="{9D8B030D-6E8A-4147-A177-3AD203B41FA5}">
                      <a16:colId xmlns:a16="http://schemas.microsoft.com/office/drawing/2014/main" val="20001"/>
                    </a:ext>
                  </a:extLst>
                </a:gridCol>
                <a:gridCol w="6805629">
                  <a:extLst>
                    <a:ext uri="{9D8B030D-6E8A-4147-A177-3AD203B41FA5}">
                      <a16:colId xmlns:a16="http://schemas.microsoft.com/office/drawing/2014/main" val="2373428800"/>
                    </a:ext>
                  </a:extLst>
                </a:gridCol>
              </a:tblGrid>
              <a:tr h="497865">
                <a:tc>
                  <a:txBody>
                    <a:bodyPr/>
                    <a:lstStyle/>
                    <a:p>
                      <a:pPr lvl="0" algn="l"/>
                      <a:r>
                        <a:rPr lang="en-GB" sz="1200"/>
                        <a:t>Asset class</a:t>
                      </a:r>
                    </a:p>
                  </a:txBody>
                  <a:tcPr marL="36000" marR="36000" marT="36000" marB="36000" anchor="ctr"/>
                </a:tc>
                <a:tc>
                  <a:txBody>
                    <a:bodyPr/>
                    <a:lstStyle/>
                    <a:p>
                      <a:pPr algn="l"/>
                      <a:r>
                        <a:rPr lang="en-GB" sz="1200"/>
                        <a:t>Relevance</a:t>
                      </a:r>
                      <a:r>
                        <a:rPr lang="en-GB" sz="1200" baseline="0"/>
                        <a:t> of ESG</a:t>
                      </a:r>
                      <a:endParaRPr lang="en-GB" sz="1200"/>
                    </a:p>
                  </a:txBody>
                  <a:tcPr marL="36000" marR="36000" marT="36000" marB="36000" anchor="ctr"/>
                </a:tc>
                <a:tc>
                  <a:txBody>
                    <a:bodyPr/>
                    <a:lstStyle/>
                    <a:p>
                      <a:pPr algn="l"/>
                      <a:r>
                        <a:rPr lang="en-GB" sz="1200"/>
                        <a:t>Cardano RI Engagement </a:t>
                      </a:r>
                    </a:p>
                  </a:txBody>
                  <a:tcPr marL="36000" marR="36000" marT="36000" marB="36000" anchor="ctr"/>
                </a:tc>
                <a:extLst>
                  <a:ext uri="{0D108BD9-81ED-4DB2-BD59-A6C34878D82A}">
                    <a16:rowId xmlns:a16="http://schemas.microsoft.com/office/drawing/2014/main" val="10000"/>
                  </a:ext>
                </a:extLst>
              </a:tr>
              <a:tr h="758098">
                <a:tc>
                  <a:txBody>
                    <a:bodyPr/>
                    <a:lstStyle/>
                    <a:p>
                      <a:pPr algn="l"/>
                      <a:r>
                        <a:rPr lang="en-GB" sz="1100" b="1"/>
                        <a:t>Property</a:t>
                      </a:r>
                    </a:p>
                  </a:txBody>
                  <a:tcPr marL="36000" marR="36000" marT="36000" marB="36000" anchor="ctr">
                    <a:lnB w="12700" cap="flat" cmpd="sng" algn="ctr">
                      <a:solidFill>
                        <a:schemeClr val="tx1"/>
                      </a:solidFill>
                      <a:prstDash val="solid"/>
                      <a:round/>
                      <a:headEnd type="none" w="med" len="med"/>
                      <a:tailEnd type="none" w="med" len="med"/>
                    </a:lnB>
                    <a:solidFill>
                      <a:schemeClr val="bg1"/>
                    </a:solidFill>
                  </a:tcPr>
                </a:tc>
                <a:tc>
                  <a:txBody>
                    <a:bodyPr/>
                    <a:lstStyle/>
                    <a:p>
                      <a:pPr marL="0" algn="l" defTabSz="1007900" rtl="0" eaLnBrk="1" latinLnBrk="0" hangingPunct="1"/>
                      <a:r>
                        <a:rPr lang="en-GB" sz="1100" b="0" baseline="0"/>
                        <a:t>High focus</a:t>
                      </a:r>
                    </a:p>
                  </a:txBody>
                  <a:tcPr marL="36000" marR="36000" marT="36000" marB="36000" anchor="ctr">
                    <a:lnB w="12700" cap="flat" cmpd="sng" algn="ctr">
                      <a:solidFill>
                        <a:schemeClr val="tx1"/>
                      </a:solidFill>
                      <a:prstDash val="solid"/>
                      <a:round/>
                      <a:headEnd type="none" w="med" len="med"/>
                      <a:tailEnd type="none" w="med" len="med"/>
                    </a:lnB>
                    <a:solidFill>
                      <a:schemeClr val="bg1"/>
                    </a:solidFill>
                  </a:tcPr>
                </a:tc>
                <a:tc>
                  <a:txBody>
                    <a:bodyPr/>
                    <a:lstStyle/>
                    <a:p>
                      <a:pPr marL="0" algn="l" defTabSz="1007900" rtl="0" eaLnBrk="1" latinLnBrk="0" hangingPunct="1"/>
                      <a:r>
                        <a:rPr lang="en-GB" sz="1100"/>
                        <a:t>Cardano does not invest in property directly but does use investment mangers that are subject to our manager research process across the following four areas:</a:t>
                      </a:r>
                    </a:p>
                    <a:p>
                      <a:pPr marL="171450" indent="-171450" algn="l" defTabSz="1007900" rtl="0" eaLnBrk="1" latinLnBrk="0" hangingPunct="1">
                        <a:buFont typeface="Arial" panose="020B0604020202020204" pitchFamily="34" charset="0"/>
                        <a:buChar char="•"/>
                      </a:pPr>
                      <a:r>
                        <a:rPr lang="en-GB" sz="1100"/>
                        <a:t>Consideration of managers’ sustainability policies</a:t>
                      </a:r>
                    </a:p>
                    <a:p>
                      <a:pPr marL="171450" indent="-171450" algn="l" defTabSz="1007900" rtl="0" eaLnBrk="1" latinLnBrk="0" hangingPunct="1">
                        <a:buFont typeface="Arial" panose="020B0604020202020204" pitchFamily="34" charset="0"/>
                        <a:buChar char="•"/>
                      </a:pPr>
                      <a:r>
                        <a:rPr lang="en-GB" sz="1100"/>
                        <a:t>Considerations of managers’ ESG integration capabilities</a:t>
                      </a:r>
                    </a:p>
                    <a:p>
                      <a:pPr marL="171450" indent="-171450" algn="l" rtl="0" eaLnBrk="1" latinLnBrk="0" hangingPunct="1">
                        <a:buFont typeface="Arial" panose="020B0604020202020204" pitchFamily="34" charset="0"/>
                        <a:buChar char="•"/>
                      </a:pPr>
                      <a:r>
                        <a:rPr lang="en-GB" sz="1100"/>
                        <a:t>Considerations of managers’ ability to disclose their sustainability activities, including TCFD and GHG emissions, </a:t>
                      </a:r>
                      <a:r>
                        <a:rPr lang="en-GB" sz="1100" b="0" i="0" u="none" strike="noStrike" noProof="0">
                          <a:latin typeface="Arial"/>
                        </a:rPr>
                        <a:t>as well as their membership of sustainability groups, such as GRESB.</a:t>
                      </a:r>
                    </a:p>
                  </a:txBody>
                  <a:tcPr marL="36000" marR="36000" marT="36000" marB="36000" anchor="ctr">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04873885"/>
                  </a:ext>
                </a:extLst>
              </a:tr>
              <a:tr h="758098">
                <a:tc>
                  <a:txBody>
                    <a:bodyPr/>
                    <a:lstStyle/>
                    <a:p>
                      <a:pPr algn="l"/>
                      <a:r>
                        <a:rPr lang="en-GB" sz="1100" b="1"/>
                        <a:t>Equities (Listed and private)</a:t>
                      </a:r>
                    </a:p>
                  </a:txBody>
                  <a:tcPr marL="36000" marR="36000" marT="36000" marB="3600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l" defTabSz="1007900" rtl="0" eaLnBrk="1" latinLnBrk="0" hangingPunct="1"/>
                      <a:r>
                        <a:rPr lang="en-GB" sz="1100"/>
                        <a:t>High focus</a:t>
                      </a:r>
                    </a:p>
                  </a:txBody>
                  <a:tcPr marL="36000" marR="36000" marT="36000" marB="3600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algn="l" defTabSz="1007900" rtl="0" eaLnBrk="1" latinLnBrk="0" hangingPunct="1"/>
                      <a:r>
                        <a:rPr lang="en-GB" sz="1100"/>
                        <a:t>Cardano does not invest in equities directly but does use investment mangers that are subject to our manager research process across the following four areas:</a:t>
                      </a:r>
                    </a:p>
                    <a:p>
                      <a:pPr marL="171450" indent="-171450" algn="l" defTabSz="1007900" rtl="0" eaLnBrk="1" latinLnBrk="0" hangingPunct="1">
                        <a:buFont typeface="Arial" panose="020B0604020202020204" pitchFamily="34" charset="0"/>
                        <a:buChar char="•"/>
                      </a:pPr>
                      <a:r>
                        <a:rPr lang="en-GB" sz="1100"/>
                        <a:t>Consideration of managers’ sustainability policies</a:t>
                      </a:r>
                    </a:p>
                    <a:p>
                      <a:pPr marL="171450" indent="-171450" algn="l" defTabSz="1007900" rtl="0" eaLnBrk="1" latinLnBrk="0" hangingPunct="1">
                        <a:buFont typeface="Arial" panose="020B0604020202020204" pitchFamily="34" charset="0"/>
                        <a:buChar char="•"/>
                      </a:pPr>
                      <a:r>
                        <a:rPr lang="en-GB" sz="1100"/>
                        <a:t>Considerations of managers’ ESG integration capabilities</a:t>
                      </a:r>
                    </a:p>
                    <a:p>
                      <a:pPr marL="171450" indent="-171450" algn="l" defTabSz="1007900" rtl="0" eaLnBrk="1" latinLnBrk="0" hangingPunct="1">
                        <a:buFont typeface="Arial" panose="020B0604020202020204" pitchFamily="34" charset="0"/>
                        <a:buChar char="•"/>
                      </a:pPr>
                      <a:r>
                        <a:rPr lang="en-GB" sz="1100"/>
                        <a:t>Considerations of managers’ stewardship, engagement and voting activities, whether they are a signatory to a stewardship code, as well as their membership of sustainability groups, such as the UN PRI</a:t>
                      </a:r>
                    </a:p>
                    <a:p>
                      <a:pPr marL="171450" indent="-171450" algn="l" defTabSz="1007900" rtl="0" eaLnBrk="1" latinLnBrk="0" hangingPunct="1">
                        <a:buFont typeface="Arial" panose="020B0604020202020204" pitchFamily="34" charset="0"/>
                        <a:buChar char="•"/>
                      </a:pPr>
                      <a:r>
                        <a:rPr lang="en-GB" sz="1100"/>
                        <a:t>Considerations of managers’ ability to disclose their sustainability activities, including TCFD and GHG emissions.</a:t>
                      </a:r>
                    </a:p>
                    <a:p>
                      <a:pPr marL="0" marR="0" lvl="0" indent="0" algn="l" defTabSz="1007900" rtl="0" eaLnBrk="1" fontAlgn="auto" latinLnBrk="0" hangingPunct="1">
                        <a:lnSpc>
                          <a:spcPct val="100000"/>
                        </a:lnSpc>
                        <a:spcBef>
                          <a:spcPts val="600"/>
                        </a:spcBef>
                        <a:spcAft>
                          <a:spcPts val="0"/>
                        </a:spcAft>
                        <a:buClrTx/>
                        <a:buSzTx/>
                        <a:buFont typeface="Arial" panose="020B0604020202020204" pitchFamily="34" charset="0"/>
                        <a:buNone/>
                        <a:tabLst/>
                        <a:defRPr/>
                      </a:pPr>
                      <a:r>
                        <a:rPr lang="en-GB" sz="1100"/>
                        <a:t>ESG factors will be considered in the selection and / or construction of an index.</a:t>
                      </a:r>
                    </a:p>
                  </a:txBody>
                  <a:tcPr marL="36000" marR="36000" marT="36000" marB="3600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5839476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25265" y="786081"/>
            <a:ext cx="9391650" cy="521398"/>
          </a:xfrm>
        </p:spPr>
        <p:txBody>
          <a:bodyPr/>
          <a:lstStyle/>
          <a:p>
            <a:r>
              <a:rPr lang="en-GB"/>
              <a:t>Cardano Approach to Responsible Investment</a:t>
            </a:r>
          </a:p>
        </p:txBody>
      </p:sp>
      <p:graphicFrame>
        <p:nvGraphicFramePr>
          <p:cNvPr id="5" name="Table 1"/>
          <p:cNvGraphicFramePr>
            <a:graphicFrameLocks/>
          </p:cNvGraphicFramePr>
          <p:nvPr>
            <p:custDataLst>
              <p:tags r:id="rId1"/>
            </p:custDataLst>
            <p:extLst>
              <p:ext uri="{D42A27DB-BD31-4B8C-83A1-F6EECF244321}">
                <p14:modId xmlns:p14="http://schemas.microsoft.com/office/powerpoint/2010/main" val="1095847956"/>
              </p:ext>
            </p:extLst>
          </p:nvPr>
        </p:nvGraphicFramePr>
        <p:xfrm>
          <a:off x="625265" y="1882131"/>
          <a:ext cx="9391648" cy="4512825"/>
        </p:xfrm>
        <a:graphic>
          <a:graphicData uri="http://schemas.openxmlformats.org/drawingml/2006/table">
            <a:tbl>
              <a:tblPr firstRow="1" lastRow="1" bandRow="1">
                <a:tableStyleId>{CEF6447A-24EA-4742-A8FB-1DF080B5CEFA}</a:tableStyleId>
              </a:tblPr>
              <a:tblGrid>
                <a:gridCol w="889209">
                  <a:extLst>
                    <a:ext uri="{9D8B030D-6E8A-4147-A177-3AD203B41FA5}">
                      <a16:colId xmlns:a16="http://schemas.microsoft.com/office/drawing/2014/main" val="20000"/>
                    </a:ext>
                  </a:extLst>
                </a:gridCol>
                <a:gridCol w="3743325">
                  <a:extLst>
                    <a:ext uri="{9D8B030D-6E8A-4147-A177-3AD203B41FA5}">
                      <a16:colId xmlns:a16="http://schemas.microsoft.com/office/drawing/2014/main" val="20001"/>
                    </a:ext>
                  </a:extLst>
                </a:gridCol>
                <a:gridCol w="4759114">
                  <a:extLst>
                    <a:ext uri="{9D8B030D-6E8A-4147-A177-3AD203B41FA5}">
                      <a16:colId xmlns:a16="http://schemas.microsoft.com/office/drawing/2014/main" val="2373428800"/>
                    </a:ext>
                  </a:extLst>
                </a:gridCol>
              </a:tblGrid>
              <a:tr h="497865">
                <a:tc>
                  <a:txBody>
                    <a:bodyPr/>
                    <a:lstStyle/>
                    <a:p>
                      <a:pPr lvl="0" algn="l"/>
                      <a:r>
                        <a:rPr lang="en-GB" sz="1200"/>
                        <a:t>Asset class</a:t>
                      </a:r>
                    </a:p>
                  </a:txBody>
                  <a:tcPr marL="36000" marR="36000" marT="36000" marB="36000" anchor="ctr"/>
                </a:tc>
                <a:tc>
                  <a:txBody>
                    <a:bodyPr/>
                    <a:lstStyle/>
                    <a:p>
                      <a:pPr algn="l"/>
                      <a:r>
                        <a:rPr lang="en-GB" sz="1200"/>
                        <a:t>Relevance</a:t>
                      </a:r>
                      <a:r>
                        <a:rPr lang="en-GB" sz="1200" baseline="0"/>
                        <a:t> of ESG</a:t>
                      </a:r>
                      <a:endParaRPr lang="en-GB" sz="1200"/>
                    </a:p>
                  </a:txBody>
                  <a:tcPr marL="36000" marR="36000" marT="36000" marB="36000" anchor="ctr"/>
                </a:tc>
                <a:tc>
                  <a:txBody>
                    <a:bodyPr/>
                    <a:lstStyle/>
                    <a:p>
                      <a:pPr algn="l"/>
                      <a:r>
                        <a:rPr lang="en-GB" sz="1200"/>
                        <a:t>Cardano RI Engagement </a:t>
                      </a:r>
                    </a:p>
                  </a:txBody>
                  <a:tcPr marL="36000" marR="36000" marT="36000" marB="36000" anchor="ctr"/>
                </a:tc>
                <a:extLst>
                  <a:ext uri="{0D108BD9-81ED-4DB2-BD59-A6C34878D82A}">
                    <a16:rowId xmlns:a16="http://schemas.microsoft.com/office/drawing/2014/main" val="10000"/>
                  </a:ext>
                </a:extLst>
              </a:tr>
              <a:tr h="758098">
                <a:tc>
                  <a:txBody>
                    <a:bodyPr/>
                    <a:lstStyle/>
                    <a:p>
                      <a:pPr algn="l"/>
                      <a:r>
                        <a:rPr lang="en-GB" sz="1100" b="1"/>
                        <a:t>Credit</a:t>
                      </a:r>
                    </a:p>
                  </a:txBody>
                  <a:tcPr marL="36000" marR="36000" marT="36000" marB="36000" anchor="ctr">
                    <a:lnB w="12700" cap="flat" cmpd="sng" algn="ctr">
                      <a:solidFill>
                        <a:schemeClr val="tx1"/>
                      </a:solidFill>
                      <a:prstDash val="solid"/>
                      <a:round/>
                      <a:headEnd type="none" w="med" len="med"/>
                      <a:tailEnd type="none" w="med" len="med"/>
                    </a:lnB>
                    <a:solidFill>
                      <a:schemeClr val="bg1"/>
                    </a:solidFill>
                  </a:tcPr>
                </a:tc>
                <a:tc>
                  <a:txBody>
                    <a:bodyPr/>
                    <a:lstStyle/>
                    <a:p>
                      <a:pPr marL="0" algn="l" defTabSz="1007900" rtl="0" eaLnBrk="1" latinLnBrk="0" hangingPunct="1"/>
                      <a:r>
                        <a:rPr lang="en-GB" sz="1100"/>
                        <a:t>High focus</a:t>
                      </a:r>
                    </a:p>
                  </a:txBody>
                  <a:tcPr marL="36000" marR="36000" marT="36000" marB="36000" anchor="ctr">
                    <a:lnB w="12700" cap="flat" cmpd="sng" algn="ctr">
                      <a:solidFill>
                        <a:schemeClr val="tx1"/>
                      </a:solidFill>
                      <a:prstDash val="solid"/>
                      <a:round/>
                      <a:headEnd type="none" w="med" len="med"/>
                      <a:tailEnd type="none" w="med" len="med"/>
                    </a:lnB>
                    <a:solidFill>
                      <a:schemeClr val="bg1"/>
                    </a:solidFill>
                  </a:tcPr>
                </a:tc>
                <a:tc>
                  <a:txBody>
                    <a:bodyPr/>
                    <a:lstStyle/>
                    <a:p>
                      <a:pPr marL="0" algn="l" rtl="0" eaLnBrk="1" latinLnBrk="0" hangingPunct="1"/>
                      <a:r>
                        <a:rPr lang="en-GB" sz="1100"/>
                        <a:t>Cardano has set up a credit committee and does invest in a select corporate credits. </a:t>
                      </a:r>
                      <a:endParaRPr lang="en-US"/>
                    </a:p>
                    <a:p>
                      <a:pPr marL="171450" lvl="0" indent="-171450" algn="l">
                        <a:buFont typeface="Arial"/>
                        <a:buChar char="•"/>
                      </a:pPr>
                      <a:r>
                        <a:rPr lang="en-GB" sz="1100" b="0" i="0" u="none" strike="noStrike" noProof="0">
                          <a:latin typeface="Arial"/>
                        </a:rPr>
                        <a:t>ESG issues are incorporated into the credit assessment process and we will engage with these issuers on ESG issues as set out in our stewardship approach.</a:t>
                      </a:r>
                      <a:endParaRPr lang="en-GB" sz="1100"/>
                    </a:p>
                    <a:p>
                      <a:pPr marL="0" lvl="0" indent="0" algn="l">
                        <a:buNone/>
                      </a:pPr>
                      <a:endParaRPr lang="en-GB" sz="1100" b="0" i="0" u="none" strike="noStrike" noProof="0">
                        <a:latin typeface="Arial"/>
                      </a:endParaRPr>
                    </a:p>
                    <a:p>
                      <a:pPr marL="0" lvl="0" algn="l">
                        <a:buNone/>
                      </a:pPr>
                      <a:r>
                        <a:rPr lang="en-GB" sz="1100"/>
                        <a:t>In addition, we use investment mangers that are subject to our manager research process across the following four areas:</a:t>
                      </a:r>
                      <a:endParaRPr lang="en-GB"/>
                    </a:p>
                    <a:p>
                      <a:pPr marL="171450" indent="-171450" algn="l" defTabSz="1007900" rtl="0" eaLnBrk="1" latinLnBrk="0" hangingPunct="1">
                        <a:buFont typeface="Arial" panose="020B0604020202020204" pitchFamily="34" charset="0"/>
                        <a:buChar char="•"/>
                      </a:pPr>
                      <a:r>
                        <a:rPr lang="en-GB" sz="1100"/>
                        <a:t>Consideration of managers’ sustainability policies</a:t>
                      </a:r>
                    </a:p>
                    <a:p>
                      <a:pPr marL="171450" indent="-171450" algn="l" defTabSz="1007900" rtl="0" eaLnBrk="1" latinLnBrk="0" hangingPunct="1">
                        <a:buFont typeface="Arial" panose="020B0604020202020204" pitchFamily="34" charset="0"/>
                        <a:buChar char="•"/>
                      </a:pPr>
                      <a:r>
                        <a:rPr lang="en-GB" sz="1100"/>
                        <a:t>Considerations of managers’ ESG integration capabilities</a:t>
                      </a:r>
                    </a:p>
                    <a:p>
                      <a:pPr marL="171450" indent="-171450" algn="l" defTabSz="1007900" rtl="0" eaLnBrk="1" latinLnBrk="0" hangingPunct="1">
                        <a:buFont typeface="Arial" panose="020B0604020202020204" pitchFamily="34" charset="0"/>
                        <a:buChar char="•"/>
                      </a:pPr>
                      <a:r>
                        <a:rPr lang="en-GB" sz="1100"/>
                        <a:t>Considerations of managers’ stewardship, engagement and voting activities, whether they are a signatory to a stewardship code, as well as their membership of sustainability groups, such as the UN PRI</a:t>
                      </a:r>
                    </a:p>
                    <a:p>
                      <a:pPr marL="171450" indent="-171450" algn="l" defTabSz="1007900" rtl="0" eaLnBrk="1" latinLnBrk="0" hangingPunct="1">
                        <a:buFont typeface="Arial" panose="020B0604020202020204" pitchFamily="34" charset="0"/>
                        <a:buChar char="•"/>
                      </a:pPr>
                      <a:r>
                        <a:rPr lang="en-GB" sz="1100"/>
                        <a:t>Considerations of managers’ ability to disclose their sustainability activities, including TCFD and GHG emissions.</a:t>
                      </a:r>
                    </a:p>
                  </a:txBody>
                  <a:tcPr marL="36000" marR="36000" marT="36000" marB="36000" anchor="ctr">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63039563"/>
                  </a:ext>
                </a:extLst>
              </a:tr>
              <a:tr h="758098">
                <a:tc>
                  <a:txBody>
                    <a:bodyPr/>
                    <a:lstStyle/>
                    <a:p>
                      <a:pPr marL="0" indent="0" algn="l" defTabSz="995627" rtl="0" eaLnBrk="1" latinLnBrk="0" hangingPunct="1">
                        <a:spcBef>
                          <a:spcPts val="600"/>
                        </a:spcBef>
                        <a:buFont typeface="Arial" panose="05020102010507070707" pitchFamily="18" charset="2"/>
                        <a:buNone/>
                      </a:pPr>
                      <a:r>
                        <a:rPr lang="en-GB" sz="1100" b="1" kern="1200">
                          <a:solidFill>
                            <a:schemeClr val="dk1"/>
                          </a:solidFill>
                          <a:latin typeface="+mn-lt"/>
                          <a:ea typeface="+mn-ea"/>
                          <a:cs typeface="+mn-cs"/>
                        </a:rPr>
                        <a:t>LDI – UK and NL</a:t>
                      </a:r>
                    </a:p>
                  </a:txBody>
                  <a:tcPr marL="36000" marR="36000" marT="36000" marB="3600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l" defTabSz="995627" rtl="0" eaLnBrk="1" latinLnBrk="0" hangingPunct="1">
                        <a:spcBef>
                          <a:spcPts val="600"/>
                        </a:spcBef>
                        <a:buFont typeface="Arial" panose="05020102010507070707" pitchFamily="18" charset="2"/>
                        <a:buNone/>
                      </a:pPr>
                      <a:r>
                        <a:rPr lang="en-GB" sz="1200" b="0" kern="1200">
                          <a:solidFill>
                            <a:schemeClr val="dk1"/>
                          </a:solidFill>
                          <a:latin typeface="+mn-lt"/>
                          <a:ea typeface="+mn-ea"/>
                          <a:cs typeface="+mn-cs"/>
                        </a:rPr>
                        <a:t>Low focus</a:t>
                      </a:r>
                    </a:p>
                  </a:txBody>
                  <a:tcPr marL="36000" marR="36000" marT="36000" marB="3600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l" defTabSz="995627" rtl="0" eaLnBrk="1" latinLnBrk="0" hangingPunct="1">
                        <a:spcBef>
                          <a:spcPts val="600"/>
                        </a:spcBef>
                        <a:buFont typeface="Arial" panose="05020102010507070707" pitchFamily="18" charset="2"/>
                        <a:buNone/>
                      </a:pPr>
                      <a:r>
                        <a:rPr lang="en-GB" sz="1100" b="0" kern="1200">
                          <a:solidFill>
                            <a:schemeClr val="dk1"/>
                          </a:solidFill>
                          <a:latin typeface="+mn-lt"/>
                          <a:ea typeface="+mn-ea"/>
                          <a:cs typeface="+mn-cs"/>
                        </a:rPr>
                        <a:t>ESG factors will be considered in the assessment of government issuers.</a:t>
                      </a:r>
                    </a:p>
                    <a:p>
                      <a:pPr marL="0" indent="0" algn="l" defTabSz="995627" rtl="0" eaLnBrk="1" latinLnBrk="0" hangingPunct="1">
                        <a:spcBef>
                          <a:spcPts val="600"/>
                        </a:spcBef>
                        <a:buFont typeface="Arial" panose="05020102010507070707" pitchFamily="18" charset="2"/>
                        <a:buNone/>
                      </a:pPr>
                      <a:r>
                        <a:rPr lang="en-GB" sz="1100" b="0" kern="1200">
                          <a:solidFill>
                            <a:schemeClr val="dk1"/>
                          </a:solidFill>
                          <a:latin typeface="+mn-lt"/>
                          <a:ea typeface="+mn-ea"/>
                          <a:cs typeface="+mn-cs"/>
                        </a:rPr>
                        <a:t>For swaps, ESG factors will be considered in counterparty assessment.</a:t>
                      </a:r>
                    </a:p>
                    <a:p>
                      <a:pPr marL="0" indent="0" algn="l" defTabSz="995627" rtl="0" eaLnBrk="1" latinLnBrk="0" hangingPunct="1">
                        <a:spcBef>
                          <a:spcPts val="600"/>
                        </a:spcBef>
                        <a:buFont typeface="Arial" panose="05020102010507070707" pitchFamily="18" charset="2"/>
                        <a:buNone/>
                      </a:pPr>
                      <a:r>
                        <a:rPr lang="en-GB" sz="1100" b="0" kern="1200">
                          <a:solidFill>
                            <a:schemeClr val="dk1"/>
                          </a:solidFill>
                          <a:latin typeface="+mn-lt"/>
                          <a:ea typeface="+mn-ea"/>
                          <a:cs typeface="+mn-cs"/>
                        </a:rPr>
                        <a:t>Cardano favours green or sustainable bonds where consistent with investment returns.</a:t>
                      </a:r>
                    </a:p>
                  </a:txBody>
                  <a:tcPr marL="36000" marR="36000" marT="36000" marB="3600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97185854"/>
                  </a:ext>
                </a:extLst>
              </a:tr>
            </a:tbl>
          </a:graphicData>
        </a:graphic>
      </p:graphicFrame>
    </p:spTree>
    <p:extLst>
      <p:ext uri="{BB962C8B-B14F-4D97-AF65-F5344CB8AC3E}">
        <p14:creationId xmlns:p14="http://schemas.microsoft.com/office/powerpoint/2010/main" val="127931060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CARDANO.TABLE.HEADERROWCOUNT" val="1"/>
  <p:tag name="CARDANO.TABLE.HEADERCOLUMNCOUNT" val="0"/>
  <p:tag name="CARDANO.TABLE.HASTOTALROW" val="False"/>
  <p:tag name="CARDANO.TABLE.HASSOURCEROW" val="False"/>
</p:tagLst>
</file>

<file path=ppt/tags/tag2.xml><?xml version="1.0" encoding="utf-8"?>
<p:tagLst xmlns:a="http://schemas.openxmlformats.org/drawingml/2006/main" xmlns:r="http://schemas.openxmlformats.org/officeDocument/2006/relationships" xmlns:p="http://schemas.openxmlformats.org/presentationml/2006/main">
  <p:tag name="CARDANO.TABLE.HEADERROWCOUNT" val="1"/>
  <p:tag name="CARDANO.TABLE.HEADERCOLUMNCOUNT" val="0"/>
  <p:tag name="CARDANO.TABLE.HASTOTALROW" val="False"/>
  <p:tag name="CARDANO.TABLE.HASSOURCEROW" val="False"/>
</p:tagLst>
</file>

<file path=ppt/tags/tag3.xml><?xml version="1.0" encoding="utf-8"?>
<p:tagLst xmlns:a="http://schemas.openxmlformats.org/drawingml/2006/main" xmlns:r="http://schemas.openxmlformats.org/officeDocument/2006/relationships" xmlns:p="http://schemas.openxmlformats.org/presentationml/2006/main">
  <p:tag name="CARDANO.TABLE.HEADERROWCOUNT" val="1"/>
  <p:tag name="CARDANO.TABLE.HEADERCOLUMNCOUNT" val="0"/>
  <p:tag name="CARDANO.TABLE.HASTOTALROW" val="False"/>
  <p:tag name="CARDANO.TABLE.HASSOURCEROW" val="False"/>
</p:tagLst>
</file>

<file path=ppt/theme/theme1.xml><?xml version="1.0" encoding="utf-8"?>
<a:theme xmlns:a="http://schemas.openxmlformats.org/drawingml/2006/main" name="Cardano_Screen">
  <a:themeElements>
    <a:clrScheme name="~Cardano">
      <a:dk1>
        <a:srgbClr val="004833"/>
      </a:dk1>
      <a:lt1>
        <a:sysClr val="window" lastClr="FFFFFF"/>
      </a:lt1>
      <a:dk2>
        <a:srgbClr val="D4DAD8"/>
      </a:dk2>
      <a:lt2>
        <a:srgbClr val="FFF9E9"/>
      </a:lt2>
      <a:accent1>
        <a:srgbClr val="E86D1F"/>
      </a:accent1>
      <a:accent2>
        <a:srgbClr val="78A22F"/>
      </a:accent2>
      <a:accent3>
        <a:srgbClr val="47C3D3"/>
      </a:accent3>
      <a:accent4>
        <a:srgbClr val="0076C0"/>
      </a:accent4>
      <a:accent5>
        <a:srgbClr val="850C70"/>
      </a:accent5>
      <a:accent6>
        <a:srgbClr val="FFC425"/>
      </a:accent6>
      <a:hlink>
        <a:srgbClr val="0076C0"/>
      </a:hlink>
      <a:folHlink>
        <a:srgbClr val="850C70"/>
      </a:folHlink>
    </a:clrScheme>
    <a:fontScheme name="~Cardano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2"/>
        </a:solidFill>
        <a:ln>
          <a:noFill/>
        </a:ln>
      </a:spPr>
      <a:bodyPr lIns="54000" tIns="54000" rIns="54000" bIns="54000" rtlCol="0" anchor="ctr"/>
      <a:lstStyle>
        <a:defPPr algn="ctr">
          <a:defRPr sz="1800" dirty="0" err="1"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rgbClr val="AAC3BA"/>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defRPr dirty="0" smtClean="0"/>
        </a:defPPr>
      </a:lstStyle>
    </a:txDef>
  </a:objectDefaults>
  <a:extraClrSchemeLst/>
  <a:extLst>
    <a:ext uri="{05A4C25C-085E-4340-85A3-A5531E510DB2}">
      <thm15:themeFamily xmlns:thm15="http://schemas.microsoft.com/office/thememl/2012/main" name="Presentation10" id="{4C924DE0-D688-4B1E-947F-F73F67476AFF}" vid="{621E6489-E159-4398-9C5A-8B762BE60BB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2e3e9512-e482-4cc0-96fa-9083b328d77e">
      <UserInfo>
        <DisplayName>Karin Pasha</DisplayName>
        <AccountId>29</AccountId>
        <AccountType/>
      </UserInfo>
      <UserInfo>
        <DisplayName>Marco Teunissen</DisplayName>
        <AccountId>40</AccountId>
        <AccountType/>
      </UserInfo>
    </SharedWithUser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48D673B4E654C548909EB83C8DA021CC" ma:contentTypeVersion="12" ma:contentTypeDescription="Create a new document." ma:contentTypeScope="" ma:versionID="711613ca4892b4fbc0c22abc6abb374a">
  <xsd:schema xmlns:xsd="http://www.w3.org/2001/XMLSchema" xmlns:xs="http://www.w3.org/2001/XMLSchema" xmlns:p="http://schemas.microsoft.com/office/2006/metadata/properties" xmlns:ns2="ea5886ce-dfa7-4f5b-9cb1-362f904bd209" xmlns:ns3="2e3e9512-e482-4cc0-96fa-9083b328d77e" targetNamespace="http://schemas.microsoft.com/office/2006/metadata/properties" ma:root="true" ma:fieldsID="28bd621a8e3a30c34012a31598327c39" ns2:_="" ns3:_="">
    <xsd:import namespace="ea5886ce-dfa7-4f5b-9cb1-362f904bd209"/>
    <xsd:import namespace="2e3e9512-e482-4cc0-96fa-9083b328d77e"/>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a5886ce-dfa7-4f5b-9cb1-362f904bd20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LengthInSeconds" ma:index="19"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2e3e9512-e482-4cc0-96fa-9083b328d77e"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7BC8C2B-5E04-4739-98FF-4C3A88B61C71}">
  <ds:schemaRefs>
    <ds:schemaRef ds:uri="0220b57d-30d3-477b-859a-e0df20896caa"/>
    <ds:schemaRef ds:uri="a71f4182-383a-4127-80e2-077b2d95763e"/>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microsoft.com/sharepoint/v3"/>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67A4D23F-5D8C-48B8-98BA-DEA3C206630D}"/>
</file>

<file path=customXml/itemProps3.xml><?xml version="1.0" encoding="utf-8"?>
<ds:datastoreItem xmlns:ds="http://schemas.openxmlformats.org/officeDocument/2006/customXml" ds:itemID="{BF671A91-19B4-49EA-8824-A19CDC4918E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614</Words>
  <Application>Microsoft Office PowerPoint</Application>
  <PresentationFormat>Custom</PresentationFormat>
  <Paragraphs>52</Paragraphs>
  <Slides>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vt:i4>
      </vt:variant>
    </vt:vector>
  </HeadingPairs>
  <TitlesOfParts>
    <vt:vector size="6" baseType="lpstr">
      <vt:lpstr>Arial</vt:lpstr>
      <vt:lpstr>Arial (Body)</vt:lpstr>
      <vt:lpstr>Cardano_Screen</vt:lpstr>
      <vt:lpstr>Cardano Approach to Responsible Investment</vt:lpstr>
      <vt:lpstr>Cardano Approach to Responsible Investment</vt:lpstr>
      <vt:lpstr>Cardano Approach to Responsible Investment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Environmental, Social and Governance (ESG)</dc:title>
  <dc:creator>Hannah Heathman</dc:creator>
  <cp:lastModifiedBy>jo mason</cp:lastModifiedBy>
  <cp:revision>2</cp:revision>
  <dcterms:modified xsi:type="dcterms:W3CDTF">2021-03-04T16:19:05Z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lpwstr>1.00</vt:lpwstr>
  </property>
  <property fmtid="{D5CDD505-2E9C-101B-9397-08002B2CF9AE}" pid="3" name="Date">
    <vt:lpwstr>28 November 2014</vt:lpwstr>
  </property>
  <property fmtid="{D5CDD505-2E9C-101B-9397-08002B2CF9AE}" pid="4" name="MSIP_Label_48b7fe33-db2f-49cb-891a-ccfb78efa897_Enabled">
    <vt:lpwstr>True</vt:lpwstr>
  </property>
  <property fmtid="{D5CDD505-2E9C-101B-9397-08002B2CF9AE}" pid="5" name="MSIP_Label_48b7fe33-db2f-49cb-891a-ccfb78efa897_SiteId">
    <vt:lpwstr>2b4da3bd-71d4-456c-ad1b-63b788772a0d</vt:lpwstr>
  </property>
  <property fmtid="{D5CDD505-2E9C-101B-9397-08002B2CF9AE}" pid="6" name="MSIP_Label_48b7fe33-db2f-49cb-891a-ccfb78efa897_Ref">
    <vt:lpwstr>https://api.informationprotection.azure.com/api/2b4da3bd-71d4-456c-ad1b-63b788772a0d</vt:lpwstr>
  </property>
  <property fmtid="{D5CDD505-2E9C-101B-9397-08002B2CF9AE}" pid="7" name="MSIP_Label_48b7fe33-db2f-49cb-891a-ccfb78efa897_SetBy">
    <vt:lpwstr>r.cox@cardano.com</vt:lpwstr>
  </property>
  <property fmtid="{D5CDD505-2E9C-101B-9397-08002B2CF9AE}" pid="8" name="MSIP_Label_48b7fe33-db2f-49cb-891a-ccfb78efa897_SetDate">
    <vt:lpwstr>2017-06-23T16:00:24.7047931+01:00</vt:lpwstr>
  </property>
  <property fmtid="{D5CDD505-2E9C-101B-9397-08002B2CF9AE}" pid="9" name="MSIP_Label_48b7fe33-db2f-49cb-891a-ccfb78efa897_Name">
    <vt:lpwstr>None</vt:lpwstr>
  </property>
  <property fmtid="{D5CDD505-2E9C-101B-9397-08002B2CF9AE}" pid="10" name="MSIP_Label_48b7fe33-db2f-49cb-891a-ccfb78efa897_Application">
    <vt:lpwstr>Microsoft Azure Information Protection</vt:lpwstr>
  </property>
  <property fmtid="{D5CDD505-2E9C-101B-9397-08002B2CF9AE}" pid="11" name="MSIP_Label_48b7fe33-db2f-49cb-891a-ccfb78efa897_Extended_MSFT_Method">
    <vt:lpwstr>Automatic</vt:lpwstr>
  </property>
  <property fmtid="{D5CDD505-2E9C-101B-9397-08002B2CF9AE}" pid="12" name="Sensitivity">
    <vt:lpwstr>None</vt:lpwstr>
  </property>
  <property fmtid="{D5CDD505-2E9C-101B-9397-08002B2CF9AE}" pid="13" name="ContentTypeId">
    <vt:lpwstr>0x01010048D673B4E654C548909EB83C8DA021CC</vt:lpwstr>
  </property>
</Properties>
</file>